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0" r:id="rId2"/>
  </p:sldMasterIdLst>
  <p:notesMasterIdLst>
    <p:notesMasterId r:id="rId12"/>
  </p:notesMasterIdLst>
  <p:sldIdLst>
    <p:sldId id="294" r:id="rId3"/>
    <p:sldId id="298" r:id="rId4"/>
    <p:sldId id="306" r:id="rId5"/>
    <p:sldId id="302" r:id="rId6"/>
    <p:sldId id="299" r:id="rId7"/>
    <p:sldId id="307" r:id="rId8"/>
    <p:sldId id="303" r:id="rId9"/>
    <p:sldId id="297" r:id="rId10"/>
    <p:sldId id="308" r:id="rId11"/>
  </p:sldIdLst>
  <p:sldSz cx="9144000" cy="5143500" type="screen16x9"/>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a:srgbClr val="3399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p:cViewPr varScale="1">
        <p:scale>
          <a:sx n="106" d="100"/>
          <a:sy n="106" d="100"/>
        </p:scale>
        <p:origin x="91" y="240"/>
      </p:cViewPr>
      <p:guideLst>
        <p:guide orient="horz" pos="162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presProps" Target="pres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theme" Target="theme/theme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671F38-CB7B-49FF-B3BB-FF1631FAB54C}" type="datetimeFigureOut">
              <a:rPr lang="pt-BR" smtClean="0"/>
              <a:t>23/07/2020</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09BE7DD-89FA-425D-9F15-D989AF707593}" type="slidenum">
              <a:rPr lang="pt-BR" smtClean="0"/>
              <a:t>‹nº›</a:t>
            </a:fld>
            <a:endParaRPr lang="pt-BR" dirty="0"/>
          </a:p>
        </p:txBody>
      </p:sp>
    </p:spTree>
    <p:extLst>
      <p:ext uri="{BB962C8B-B14F-4D97-AF65-F5344CB8AC3E}">
        <p14:creationId xmlns:p14="http://schemas.microsoft.com/office/powerpoint/2010/main" val="2432858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1164B83-F229-4A0D-B249-67206B1BFD35}" type="slidenum">
              <a:rPr lang="pt-BR" smtClean="0">
                <a:solidFill>
                  <a:prstClr val="black"/>
                </a:solidFill>
              </a:rPr>
              <a:pPr/>
              <a:t>1</a:t>
            </a:fld>
            <a:endParaRPr lang="pt-BR" dirty="0">
              <a:solidFill>
                <a:prstClr val="black"/>
              </a:solidFill>
            </a:endParaRPr>
          </a:p>
        </p:txBody>
      </p:sp>
    </p:spTree>
    <p:extLst>
      <p:ext uri="{BB962C8B-B14F-4D97-AF65-F5344CB8AC3E}">
        <p14:creationId xmlns:p14="http://schemas.microsoft.com/office/powerpoint/2010/main" val="2580334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9</a:t>
            </a:fld>
            <a:endParaRPr lang="pt-BR" dirty="0">
              <a:solidFill>
                <a:prstClr val="black"/>
              </a:solidFill>
            </a:endParaRPr>
          </a:p>
        </p:txBody>
      </p:sp>
    </p:spTree>
    <p:extLst>
      <p:ext uri="{BB962C8B-B14F-4D97-AF65-F5344CB8AC3E}">
        <p14:creationId xmlns:p14="http://schemas.microsoft.com/office/powerpoint/2010/main" val="32534765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1" y="1597826"/>
            <a:ext cx="7772400" cy="1102519"/>
          </a:xfrm>
        </p:spPr>
        <p:txBody>
          <a:bodyPr/>
          <a:lstStyle/>
          <a:p>
            <a:r>
              <a:rPr lang="pt-BR" smtClean="0"/>
              <a:t>Clique para editar o título mestre</a:t>
            </a:r>
            <a:endParaRPr lang="pt-BR"/>
          </a:p>
        </p:txBody>
      </p:sp>
      <p:sp>
        <p:nvSpPr>
          <p:cNvPr id="3" name="Subtítulo 2"/>
          <p:cNvSpPr>
            <a:spLocks noGrp="1"/>
          </p:cNvSpPr>
          <p:nvPr>
            <p:ph type="subTitle" idx="1"/>
          </p:nvPr>
        </p:nvSpPr>
        <p:spPr>
          <a:xfrm>
            <a:off x="1371610" y="2914650"/>
            <a:ext cx="6400799"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29747597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idx="1"/>
          </p:nvPr>
        </p:nvSpPr>
        <p:spPr/>
        <p:txBody>
          <a:body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3206456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2" y="3305179"/>
            <a:ext cx="7772400" cy="1021556"/>
          </a:xfrm>
        </p:spPr>
        <p:txBody>
          <a:bodyPr anchor="t"/>
          <a:lstStyle>
            <a:lvl1pPr algn="l">
              <a:defRPr sz="4000" b="1" cap="all"/>
            </a:lvl1pPr>
          </a:lstStyle>
          <a:p>
            <a:r>
              <a:rPr lang="pt-BR" smtClean="0"/>
              <a:t>Clique para editar o título mestre</a:t>
            </a:r>
            <a:endParaRPr lang="pt-BR"/>
          </a:p>
        </p:txBody>
      </p:sp>
      <p:sp>
        <p:nvSpPr>
          <p:cNvPr id="3" name="Espaço Reservado para Texto 2"/>
          <p:cNvSpPr>
            <a:spLocks noGrp="1"/>
          </p:cNvSpPr>
          <p:nvPr>
            <p:ph type="body" idx="1"/>
          </p:nvPr>
        </p:nvSpPr>
        <p:spPr>
          <a:xfrm>
            <a:off x="722312" y="2180036"/>
            <a:ext cx="7772400" cy="112514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Editar estilos de texto Mestre</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24376404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Conteúdo 2"/>
          <p:cNvSpPr>
            <a:spLocks noGrp="1"/>
          </p:cNvSpPr>
          <p:nvPr>
            <p:ph sz="half" idx="1"/>
          </p:nvPr>
        </p:nvSpPr>
        <p:spPr>
          <a:xfrm>
            <a:off x="522291" y="1033464"/>
            <a:ext cx="4621213" cy="292179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Conteúdo 3"/>
          <p:cNvSpPr>
            <a:spLocks noGrp="1"/>
          </p:cNvSpPr>
          <p:nvPr>
            <p:ph sz="half" idx="2"/>
          </p:nvPr>
        </p:nvSpPr>
        <p:spPr>
          <a:xfrm>
            <a:off x="5295901" y="1033464"/>
            <a:ext cx="4622800" cy="292179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30701455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11" y="205982"/>
            <a:ext cx="8229601" cy="857251"/>
          </a:xfrm>
        </p:spPr>
        <p:txBody>
          <a:bodyPr/>
          <a:lstStyle>
            <a:lvl1pPr>
              <a:defRPr/>
            </a:lvl1pPr>
          </a:lstStyle>
          <a:p>
            <a:r>
              <a:rPr lang="pt-BR" smtClean="0"/>
              <a:t>Clique para editar o título mestre</a:t>
            </a:r>
            <a:endParaRPr lang="pt-B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4" name="Espaço Reservado para Conteúdo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5" name="Espaço Reservado para Texto 4"/>
          <p:cNvSpPr>
            <a:spLocks noGrp="1"/>
          </p:cNvSpPr>
          <p:nvPr>
            <p:ph type="body" sz="quarter" idx="3"/>
          </p:nvPr>
        </p:nvSpPr>
        <p:spPr>
          <a:xfrm>
            <a:off x="4645026" y="1151335"/>
            <a:ext cx="4041776"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Editar estilos de texto Mestre</a:t>
            </a:r>
          </a:p>
        </p:txBody>
      </p:sp>
      <p:sp>
        <p:nvSpPr>
          <p:cNvPr id="6" name="Espaço Reservado para Conteúdo 5"/>
          <p:cNvSpPr>
            <a:spLocks noGrp="1"/>
          </p:cNvSpPr>
          <p:nvPr>
            <p:ph sz="quarter" idx="4"/>
          </p:nvPr>
        </p:nvSpPr>
        <p:spPr>
          <a:xfrm>
            <a:off x="4645026" y="1631157"/>
            <a:ext cx="4041776"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7" name="Espaço Reservado para Data 6"/>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8" name="Espaço Reservado para Rodapé 7"/>
          <p:cNvSpPr>
            <a:spLocks noGrp="1"/>
          </p:cNvSpPr>
          <p:nvPr>
            <p:ph type="ftr" sz="quarter" idx="11"/>
          </p:nvPr>
        </p:nvSpPr>
        <p:spPr/>
        <p:txBody>
          <a:bodyPr/>
          <a:lstStyle/>
          <a:p>
            <a:endParaRPr lang="pt-BR" dirty="0">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4025159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Data 2"/>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4" name="Espaço Reservado para Rodapé 3"/>
          <p:cNvSpPr>
            <a:spLocks noGrp="1"/>
          </p:cNvSpPr>
          <p:nvPr>
            <p:ph type="ftr" sz="quarter" idx="11"/>
          </p:nvPr>
        </p:nvSpPr>
        <p:spPr/>
        <p:txBody>
          <a:bodyPr/>
          <a:lstStyle/>
          <a:p>
            <a:endParaRPr lang="pt-BR" dirty="0">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1877872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3" name="Espaço Reservado para Rodapé 2"/>
          <p:cNvSpPr>
            <a:spLocks noGrp="1"/>
          </p:cNvSpPr>
          <p:nvPr>
            <p:ph type="ftr" sz="quarter" idx="11"/>
          </p:nvPr>
        </p:nvSpPr>
        <p:spPr/>
        <p:txBody>
          <a:bodyPr/>
          <a:lstStyle/>
          <a:p>
            <a:endParaRPr lang="pt-BR" dirty="0">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2128968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2" y="204790"/>
            <a:ext cx="3008314" cy="871538"/>
          </a:xfrm>
        </p:spPr>
        <p:txBody>
          <a:bodyPr anchor="b"/>
          <a:lstStyle>
            <a:lvl1pPr algn="l">
              <a:defRPr sz="2000" b="1"/>
            </a:lvl1pPr>
          </a:lstStyle>
          <a:p>
            <a:r>
              <a:rPr lang="pt-BR" smtClean="0"/>
              <a:t>Clique para editar o título mestre</a:t>
            </a:r>
            <a:endParaRPr lang="pt-BR"/>
          </a:p>
        </p:txBody>
      </p:sp>
      <p:sp>
        <p:nvSpPr>
          <p:cNvPr id="3" name="Espaço Reservado para Conteúdo 2"/>
          <p:cNvSpPr>
            <a:spLocks noGrp="1"/>
          </p:cNvSpPr>
          <p:nvPr>
            <p:ph idx="1"/>
          </p:nvPr>
        </p:nvSpPr>
        <p:spPr>
          <a:xfrm>
            <a:off x="3575050" y="204793"/>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Texto 3"/>
          <p:cNvSpPr>
            <a:spLocks noGrp="1"/>
          </p:cNvSpPr>
          <p:nvPr>
            <p:ph type="body" sz="half" idx="2"/>
          </p:nvPr>
        </p:nvSpPr>
        <p:spPr>
          <a:xfrm>
            <a:off x="457202" y="1076328"/>
            <a:ext cx="3008314"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20347755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90" y="3600451"/>
            <a:ext cx="5486400" cy="425054"/>
          </a:xfrm>
        </p:spPr>
        <p:txBody>
          <a:bodyPr anchor="b"/>
          <a:lstStyle>
            <a:lvl1pPr algn="l">
              <a:defRPr sz="2000" b="1"/>
            </a:lvl1pPr>
          </a:lstStyle>
          <a:p>
            <a:r>
              <a:rPr lang="pt-BR" smtClean="0"/>
              <a:t>Clique para editar o título mestre</a:t>
            </a:r>
            <a:endParaRPr lang="pt-BR"/>
          </a:p>
        </p:txBody>
      </p:sp>
      <p:sp>
        <p:nvSpPr>
          <p:cNvPr id="3" name="Espaço Reservado para Imagem 2"/>
          <p:cNvSpPr>
            <a:spLocks noGrp="1"/>
          </p:cNvSpPr>
          <p:nvPr>
            <p:ph type="pic" idx="1"/>
          </p:nvPr>
        </p:nvSpPr>
        <p:spPr>
          <a:xfrm>
            <a:off x="1792290"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smtClean="0"/>
              <a:t>Clique no ícone para adicionar uma imagem</a:t>
            </a:r>
            <a:endParaRPr lang="pt-BR" dirty="0"/>
          </a:p>
        </p:txBody>
      </p:sp>
      <p:sp>
        <p:nvSpPr>
          <p:cNvPr id="4" name="Espaço Reservado para Texto 3"/>
          <p:cNvSpPr>
            <a:spLocks noGrp="1"/>
          </p:cNvSpPr>
          <p:nvPr>
            <p:ph type="body" sz="half" idx="2"/>
          </p:nvPr>
        </p:nvSpPr>
        <p:spPr>
          <a:xfrm>
            <a:off x="1792290"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Editar estilos de texto Mestre</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17215344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pt-BR"/>
          </a:p>
        </p:txBody>
      </p:sp>
      <p:sp>
        <p:nvSpPr>
          <p:cNvPr id="3" name="Espaço Reservado para Texto Vertical 2"/>
          <p:cNvSpPr>
            <a:spLocks noGrp="1"/>
          </p:cNvSpPr>
          <p:nvPr>
            <p:ph type="body" orient="vert" idx="1"/>
          </p:nvPr>
        </p:nvSpPr>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19399017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570799" y="177409"/>
            <a:ext cx="2347913" cy="3777853"/>
          </a:xfrm>
        </p:spPr>
        <p:txBody>
          <a:bodyPr vert="eaVert"/>
          <a:lstStyle/>
          <a:p>
            <a:r>
              <a:rPr lang="pt-BR" smtClean="0"/>
              <a:t>Clique para editar o título mestre</a:t>
            </a:r>
            <a:endParaRPr lang="pt-BR"/>
          </a:p>
        </p:txBody>
      </p:sp>
      <p:sp>
        <p:nvSpPr>
          <p:cNvPr id="3" name="Espaço Reservado para Texto Vertical 2"/>
          <p:cNvSpPr>
            <a:spLocks noGrp="1"/>
          </p:cNvSpPr>
          <p:nvPr>
            <p:ph type="body" orient="vert" idx="1"/>
          </p:nvPr>
        </p:nvSpPr>
        <p:spPr>
          <a:xfrm>
            <a:off x="522292" y="177409"/>
            <a:ext cx="6896099" cy="3777853"/>
          </a:xfrm>
        </p:spPr>
        <p:txBody>
          <a:bodyPr vert="eaVert"/>
          <a:lstStyle/>
          <a:p>
            <a:pPr lvl="0"/>
            <a:r>
              <a:rPr lang="pt-BR" smtClean="0"/>
              <a:t>Editar estilos de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23/07/2020</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22042188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29" name="Título 28"/>
          <p:cNvSpPr>
            <a:spLocks noGrp="1"/>
          </p:cNvSpPr>
          <p:nvPr>
            <p:ph type="ctrTitle"/>
          </p:nvPr>
        </p:nvSpPr>
        <p:spPr>
          <a:xfrm>
            <a:off x="381008" y="3640064"/>
            <a:ext cx="8458201" cy="916781"/>
          </a:xfrm>
        </p:spPr>
        <p:txBody>
          <a:bodyPr anchor="t"/>
          <a:lstStyle/>
          <a:p>
            <a:r>
              <a:rPr kumimoji="0" lang="pt-BR" smtClean="0"/>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296288757"/>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smtClean="0"/>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95639262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white"/>
              </a:solidFill>
              <a:latin typeface="Cambria"/>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smtClean="0"/>
              <a:t>Clique para editar o título mestre</a:t>
            </a:r>
            <a:endParaRPr kumimoji="0" lang="en-US"/>
          </a:p>
        </p:txBody>
      </p:sp>
    </p:spTree>
    <p:extLst>
      <p:ext uri="{BB962C8B-B14F-4D97-AF65-F5344CB8AC3E}">
        <p14:creationId xmlns:p14="http://schemas.microsoft.com/office/powerpoint/2010/main" val="390843724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3587473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Tree>
    <p:extLst>
      <p:ext uri="{BB962C8B-B14F-4D97-AF65-F5344CB8AC3E}">
        <p14:creationId xmlns:p14="http://schemas.microsoft.com/office/powerpoint/2010/main" val="42548087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smtClean="0"/>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2191069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310967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1002328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smtClean="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smtClean="0"/>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Tree>
    <p:extLst>
      <p:ext uri="{BB962C8B-B14F-4D97-AF65-F5344CB8AC3E}">
        <p14:creationId xmlns:p14="http://schemas.microsoft.com/office/powerpoint/2010/main" val="15645821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7510341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23/07/2020</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7469607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11" y="205982"/>
            <a:ext cx="8229601" cy="857251"/>
          </a:xfrm>
          <a:prstGeom prst="rect">
            <a:avLst/>
          </a:prstGeom>
        </p:spPr>
        <p:txBody>
          <a:bodyPr vert="horz" lIns="91440" tIns="45720" rIns="91440" bIns="45720" rtlCol="0" anchor="ctr">
            <a:normAutofit/>
          </a:bodyPr>
          <a:lstStyle/>
          <a:p>
            <a:r>
              <a:rPr lang="pt-BR" smtClean="0"/>
              <a:t>Clique para editar o título mestre</a:t>
            </a:r>
            <a:endParaRPr lang="pt-BR"/>
          </a:p>
        </p:txBody>
      </p:sp>
      <p:sp>
        <p:nvSpPr>
          <p:cNvPr id="3" name="Espaço Reservado para Texto 2"/>
          <p:cNvSpPr>
            <a:spLocks noGrp="1"/>
          </p:cNvSpPr>
          <p:nvPr>
            <p:ph type="body" idx="1"/>
          </p:nvPr>
        </p:nvSpPr>
        <p:spPr>
          <a:xfrm>
            <a:off x="457211" y="1200154"/>
            <a:ext cx="8229601" cy="3394472"/>
          </a:xfrm>
          <a:prstGeom prst="rect">
            <a:avLst/>
          </a:prstGeom>
        </p:spPr>
        <p:txBody>
          <a:bodyPr vert="horz" lIns="91440" tIns="45720" rIns="91440" bIns="45720" rtlCol="0">
            <a:normAutofit/>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4" name="Espaço Reservado para Data 3"/>
          <p:cNvSpPr>
            <a:spLocks noGrp="1"/>
          </p:cNvSpPr>
          <p:nvPr>
            <p:ph type="dt" sz="half" idx="2"/>
          </p:nvPr>
        </p:nvSpPr>
        <p:spPr>
          <a:xfrm>
            <a:off x="457201"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Verdana"/>
              </a:rPr>
              <a:pPr fontAlgn="auto">
                <a:spcBef>
                  <a:spcPts val="0"/>
                </a:spcBef>
                <a:spcAft>
                  <a:spcPts val="0"/>
                </a:spcAft>
              </a:pPr>
              <a:t>23/07/2020</a:t>
            </a:fld>
            <a:endParaRPr lang="pt-BR" dirty="0">
              <a:solidFill>
                <a:srgbClr val="629DD1">
                  <a:shade val="75000"/>
                </a:srgbClr>
              </a:solidFill>
              <a:latin typeface="Verdana"/>
            </a:endParaRPr>
          </a:p>
        </p:txBody>
      </p:sp>
      <p:sp>
        <p:nvSpPr>
          <p:cNvPr id="5" name="Espaço Reservado para Rodapé 4"/>
          <p:cNvSpPr>
            <a:spLocks noGrp="1"/>
          </p:cNvSpPr>
          <p:nvPr>
            <p:ph type="ftr" sz="quarter" idx="3"/>
          </p:nvPr>
        </p:nvSpPr>
        <p:spPr>
          <a:xfrm>
            <a:off x="3124211" y="4767264"/>
            <a:ext cx="2895601"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auto">
              <a:spcBef>
                <a:spcPts val="0"/>
              </a:spcBef>
              <a:spcAft>
                <a:spcPts val="0"/>
              </a:spcAft>
            </a:pPr>
            <a:endParaRPr lang="pt-BR" dirty="0">
              <a:solidFill>
                <a:srgbClr val="629DD1">
                  <a:shade val="75000"/>
                </a:srgbClr>
              </a:solidFill>
              <a:latin typeface="Verdana"/>
            </a:endParaRPr>
          </a:p>
        </p:txBody>
      </p:sp>
      <p:sp>
        <p:nvSpPr>
          <p:cNvPr id="6" name="Espaço Reservado para Número de Slide 5"/>
          <p:cNvSpPr>
            <a:spLocks noGrp="1"/>
          </p:cNvSpPr>
          <p:nvPr>
            <p:ph type="sldNum" sz="quarter" idx="4"/>
          </p:nvPr>
        </p:nvSpPr>
        <p:spPr>
          <a:xfrm>
            <a:off x="6553201"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Verdana"/>
              </a:rPr>
              <a:pPr fontAlgn="auto">
                <a:spcBef>
                  <a:spcPts val="0"/>
                </a:spcBef>
                <a:spcAft>
                  <a:spcPts val="0"/>
                </a:spcAft>
              </a:pPr>
              <a:t>‹nº›</a:t>
            </a:fld>
            <a:endParaRPr lang="pt-BR" dirty="0">
              <a:solidFill>
                <a:srgbClr val="629DD1">
                  <a:shade val="75000"/>
                </a:srgbClr>
              </a:solidFill>
              <a:latin typeface="Verdana"/>
            </a:endParaRPr>
          </a:p>
        </p:txBody>
      </p:sp>
    </p:spTree>
    <p:extLst>
      <p:ext uri="{BB962C8B-B14F-4D97-AF65-F5344CB8AC3E}">
        <p14:creationId xmlns:p14="http://schemas.microsoft.com/office/powerpoint/2010/main" val="407550316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pPr fontAlgn="auto">
              <a:spcBef>
                <a:spcPts val="0"/>
              </a:spcBef>
              <a:spcAft>
                <a:spcPts val="0"/>
              </a:spcAft>
            </a:pPr>
            <a:fld id="{8083C8D7-4055-45B2-9C62-EB29283BE9C3}" type="datetimeFigureOut">
              <a:rPr lang="pt-BR" smtClean="0">
                <a:solidFill>
                  <a:srgbClr val="629DD1">
                    <a:shade val="75000"/>
                  </a:srgbClr>
                </a:solidFill>
                <a:latin typeface="Cambria"/>
              </a:rPr>
              <a:pPr fontAlgn="auto">
                <a:spcBef>
                  <a:spcPts val="0"/>
                </a:spcBef>
                <a:spcAft>
                  <a:spcPts val="0"/>
                </a:spcAft>
              </a:pPr>
              <a:t>23/07/2020</a:t>
            </a:fld>
            <a:endParaRPr lang="pt-BR" dirty="0">
              <a:solidFill>
                <a:srgbClr val="629DD1">
                  <a:shade val="75000"/>
                </a:srgbClr>
              </a:solidFill>
              <a:latin typeface="Cambria"/>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endParaRPr lang="pt-BR" dirty="0">
              <a:solidFill>
                <a:srgbClr val="629DD1">
                  <a:shade val="75000"/>
                </a:srgbClr>
              </a:solidFill>
              <a:latin typeface="Cambria"/>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pPr fontAlgn="auto">
              <a:spcBef>
                <a:spcPts val="0"/>
              </a:spcBef>
              <a:spcAft>
                <a:spcPts val="0"/>
              </a:spcAft>
            </a:pPr>
            <a:fld id="{6AB63C84-61BE-46F1-BFBC-717D1E5147F7}" type="slidenum">
              <a:rPr lang="pt-BR" smtClean="0">
                <a:solidFill>
                  <a:srgbClr val="629DD1">
                    <a:shade val="75000"/>
                  </a:srgbClr>
                </a:solidFill>
                <a:latin typeface="Cambria"/>
              </a:rPr>
              <a:pPr fontAlgn="auto">
                <a:spcBef>
                  <a:spcPts val="0"/>
                </a:spcBef>
                <a:spcAft>
                  <a:spcPts val="0"/>
                </a:spcAft>
              </a:pPr>
              <a:t>‹nº›</a:t>
            </a:fld>
            <a:endParaRPr lang="pt-BR" dirty="0">
              <a:solidFill>
                <a:srgbClr val="629DD1">
                  <a:shade val="75000"/>
                </a:srgbClr>
              </a:solidFill>
              <a:latin typeface="Cambria"/>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smtClean="0"/>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pPr fontAlgn="auto">
              <a:spcBef>
                <a:spcPts val="0"/>
              </a:spcBef>
              <a:spcAft>
                <a:spcPts val="0"/>
              </a:spcAft>
            </a:pPr>
            <a:endParaRPr lang="en-US" dirty="0">
              <a:solidFill>
                <a:prstClr val="black"/>
              </a:solidFill>
              <a:latin typeface="Cambria"/>
            </a:endParaRPr>
          </a:p>
        </p:txBody>
      </p:sp>
    </p:spTree>
    <p:extLst>
      <p:ext uri="{BB962C8B-B14F-4D97-AF65-F5344CB8AC3E}">
        <p14:creationId xmlns:p14="http://schemas.microsoft.com/office/powerpoint/2010/main" val="3632860190"/>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gif"/><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7"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8.xml"/><Relationship Id="rId6" Type="http://schemas.openxmlformats.org/officeDocument/2006/relationships/hyperlink" Target="http://vendraminiletras.blogspot.com/" TargetMode="External"/><Relationship Id="rId5" Type="http://schemas.openxmlformats.org/officeDocument/2006/relationships/image" Target="../media/image8.jpg"/><Relationship Id="rId4" Type="http://schemas.openxmlformats.org/officeDocument/2006/relationships/image" Target="../media/image4.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17000" b="-17000"/>
          </a:stretch>
        </a:blipFill>
        <a:effectLst/>
      </p:bgPr>
    </p:bg>
    <p:spTree>
      <p:nvGrpSpPr>
        <p:cNvPr id="1" name=""/>
        <p:cNvGrpSpPr/>
        <p:nvPr/>
      </p:nvGrpSpPr>
      <p:grpSpPr>
        <a:xfrm>
          <a:off x="0" y="0"/>
          <a:ext cx="0" cy="0"/>
          <a:chOff x="0" y="0"/>
          <a:chExt cx="0" cy="0"/>
        </a:xfrm>
      </p:grpSpPr>
      <p:sp>
        <p:nvSpPr>
          <p:cNvPr id="9" name="CaixaDeTexto 8"/>
          <p:cNvSpPr txBox="1"/>
          <p:nvPr/>
        </p:nvSpPr>
        <p:spPr>
          <a:xfrm>
            <a:off x="186701" y="3795886"/>
            <a:ext cx="4176464" cy="1169551"/>
          </a:xfrm>
          <a:prstGeom prst="rect">
            <a:avLst/>
          </a:prstGeom>
          <a:noFill/>
        </p:spPr>
        <p:txBody>
          <a:bodyPr wrap="square" rtlCol="0">
            <a:spAutoFit/>
          </a:bodyPr>
          <a:lstStyle/>
          <a:p>
            <a:pPr algn="ctr" fontAlgn="auto">
              <a:spcBef>
                <a:spcPts val="0"/>
              </a:spcBef>
              <a:spcAft>
                <a:spcPts val="0"/>
              </a:spcAft>
            </a:pPr>
            <a:r>
              <a:rPr lang="pt-BR" sz="1400" b="1" dirty="0" smtClean="0">
                <a:solidFill>
                  <a:srgbClr val="00B050"/>
                </a:solidFill>
                <a:effectLst>
                  <a:outerShdw blurRad="38100" dist="38100" dir="2700000" algn="tl">
                    <a:srgbClr val="000000">
                      <a:alpha val="43137"/>
                    </a:srgbClr>
                  </a:outerShdw>
                </a:effectLst>
                <a:latin typeface="Arial Black" panose="020B0A04020102020204" pitchFamily="34" charset="0"/>
              </a:rPr>
              <a:t>Igreja </a:t>
            </a:r>
            <a:r>
              <a:rPr lang="pt-BR" sz="1400" b="1" dirty="0" smtClean="0">
                <a:solidFill>
                  <a:srgbClr val="00B050"/>
                </a:solidFill>
                <a:effectLst>
                  <a:outerShdw blurRad="38100" dist="38100" dir="2700000" algn="tl">
                    <a:srgbClr val="000000">
                      <a:alpha val="43137"/>
                    </a:srgbClr>
                  </a:outerShdw>
                </a:effectLst>
                <a:latin typeface="Arial Black" panose="020B0A04020102020204" pitchFamily="34" charset="0"/>
              </a:rPr>
              <a:t>Nossa Senhora do Patrocínio</a:t>
            </a:r>
          </a:p>
          <a:p>
            <a:pPr algn="ctr" fontAlgn="auto">
              <a:spcBef>
                <a:spcPts val="0"/>
              </a:spcBef>
              <a:spcAft>
                <a:spcPts val="0"/>
              </a:spcAft>
            </a:pPr>
            <a:r>
              <a:rPr lang="pt-BR" sz="1400" b="1" dirty="0" smtClean="0">
                <a:solidFill>
                  <a:srgbClr val="00B050"/>
                </a:solidFill>
                <a:effectLst>
                  <a:outerShdw blurRad="38100" dist="38100" dir="2700000" algn="tl">
                    <a:srgbClr val="000000">
                      <a:alpha val="43137"/>
                    </a:srgbClr>
                  </a:outerShdw>
                </a:effectLst>
                <a:latin typeface="Arial Black" panose="020B0A04020102020204" pitchFamily="34" charset="0"/>
              </a:rPr>
              <a:t>Jaú – São </a:t>
            </a:r>
            <a:r>
              <a:rPr lang="pt-BR" sz="1400" b="1" dirty="0" smtClean="0">
                <a:solidFill>
                  <a:srgbClr val="00B050"/>
                </a:solidFill>
                <a:effectLst>
                  <a:outerShdw blurRad="38100" dist="38100" dir="2700000" algn="tl">
                    <a:srgbClr val="000000">
                      <a:alpha val="43137"/>
                    </a:srgbClr>
                  </a:outerShdw>
                </a:effectLst>
                <a:latin typeface="Arial Black" panose="020B0A04020102020204" pitchFamily="34" charset="0"/>
              </a:rPr>
              <a:t>Paulo</a:t>
            </a:r>
            <a:r>
              <a:rPr lang="pt-BR" sz="1400" b="1" dirty="0" smtClean="0">
                <a:solidFill>
                  <a:srgbClr val="00B050"/>
                </a:solidFill>
                <a:effectLst>
                  <a:outerShdw blurRad="38100" dist="38100" dir="2700000" algn="tl">
                    <a:srgbClr val="000000">
                      <a:alpha val="43137"/>
                    </a:srgbClr>
                  </a:outerShdw>
                </a:effectLst>
                <a:latin typeface="Arial Black" panose="020B0A04020102020204" pitchFamily="34" charset="0"/>
              </a:rPr>
              <a:t> </a:t>
            </a:r>
          </a:p>
          <a:p>
            <a:pPr algn="ctr" fontAlgn="auto">
              <a:spcBef>
                <a:spcPts val="0"/>
              </a:spcBef>
              <a:spcAft>
                <a:spcPts val="0"/>
              </a:spcAft>
            </a:pPr>
            <a:endParaRPr lang="pt-BR" sz="1400" dirty="0" smtClean="0">
              <a:solidFill>
                <a:schemeClr val="bg1"/>
              </a:solidFill>
              <a:latin typeface="Arial Black" panose="020B0A04020102020204" pitchFamily="34" charset="0"/>
            </a:endParaRPr>
          </a:p>
          <a:p>
            <a:pPr algn="ctr" fontAlgn="auto">
              <a:spcBef>
                <a:spcPts val="0"/>
              </a:spcBef>
              <a:spcAft>
                <a:spcPts val="0"/>
              </a:spcAft>
            </a:pPr>
            <a:r>
              <a:rPr lang="pt-BR" sz="1400" dirty="0" smtClean="0">
                <a:solidFill>
                  <a:schemeClr val="bg1"/>
                </a:solidFill>
                <a:latin typeface="Brush Script MT" panose="03060802040406070304" pitchFamily="66" charset="0"/>
              </a:rPr>
              <a:t>TRANSMISSÃO </a:t>
            </a:r>
            <a:r>
              <a:rPr lang="pt-BR" sz="1400" dirty="0">
                <a:solidFill>
                  <a:schemeClr val="bg1"/>
                </a:solidFill>
                <a:latin typeface="Brush Script MT" panose="03060802040406070304" pitchFamily="66" charset="0"/>
              </a:rPr>
              <a:t>AUTOMÁTICA </a:t>
            </a:r>
          </a:p>
          <a:p>
            <a:pPr algn="ctr" fontAlgn="auto">
              <a:spcBef>
                <a:spcPts val="0"/>
              </a:spcBef>
              <a:spcAft>
                <a:spcPts val="0"/>
              </a:spcAft>
            </a:pPr>
            <a:endParaRPr lang="pt-BR" sz="1400" dirty="0" smtClean="0">
              <a:solidFill>
                <a:schemeClr val="bg1"/>
              </a:solidFill>
              <a:latin typeface="Arial Black" panose="020B0A04020102020204" pitchFamily="34" charset="0"/>
            </a:endParaRPr>
          </a:p>
        </p:txBody>
      </p:sp>
      <p:sp>
        <p:nvSpPr>
          <p:cNvPr id="7" name="Retângulo 6"/>
          <p:cNvSpPr/>
          <p:nvPr/>
        </p:nvSpPr>
        <p:spPr>
          <a:xfrm>
            <a:off x="4716016" y="400949"/>
            <a:ext cx="4032448" cy="1692771"/>
          </a:xfrm>
          <a:prstGeom prst="rect">
            <a:avLst/>
          </a:prstGeom>
          <a:noFill/>
          <a:scene3d>
            <a:camera prst="isometricOffAxis1Right"/>
            <a:lightRig rig="threePt" dir="t"/>
          </a:scene3d>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pPr>
            <a:r>
              <a:rPr lang="pt-BR" sz="2800" b="1" spc="50" dirty="0" smtClean="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Verdana"/>
              </a:rPr>
              <a:t>TONELLA, O CONTADOR DE “CAUSOS”      </a:t>
            </a:r>
          </a:p>
          <a:p>
            <a:pPr algn="ctr" fontAlgn="auto">
              <a:spcBef>
                <a:spcPts val="0"/>
              </a:spcBef>
              <a:spcAft>
                <a:spcPts val="0"/>
              </a:spcAft>
            </a:pPr>
            <a:endParaRPr lang="pt-BR" sz="2000" b="1" spc="50" dirty="0">
              <a:ln w="11430"/>
              <a:gradFill>
                <a:gsLst>
                  <a:gs pos="25000">
                    <a:srgbClr val="C0504D">
                      <a:satMod val="155000"/>
                    </a:srgbClr>
                  </a:gs>
                  <a:gs pos="100000">
                    <a:srgbClr val="C0504D">
                      <a:shade val="45000"/>
                      <a:satMod val="165000"/>
                    </a:srgbClr>
                  </a:gs>
                </a:gsLst>
                <a:lin ang="5400000"/>
              </a:gradFill>
              <a:effectLst>
                <a:outerShdw blurRad="76200" dist="50800" dir="5400000" algn="tl" rotWithShape="0">
                  <a:srgbClr val="000000">
                    <a:alpha val="65000"/>
                  </a:srgbClr>
                </a:outerShdw>
              </a:effectLst>
              <a:latin typeface="Verdana"/>
            </a:endParaRPr>
          </a:p>
        </p:txBody>
      </p:sp>
      <p:grpSp>
        <p:nvGrpSpPr>
          <p:cNvPr id="13" name="Grupo 18"/>
          <p:cNvGrpSpPr>
            <a:grpSpLocks/>
          </p:cNvGrpSpPr>
          <p:nvPr/>
        </p:nvGrpSpPr>
        <p:grpSpPr bwMode="auto">
          <a:xfrm>
            <a:off x="0" y="0"/>
            <a:ext cx="9144000" cy="5143500"/>
            <a:chOff x="0" y="0"/>
            <a:chExt cx="9144000" cy="6991350"/>
          </a:xfrm>
        </p:grpSpPr>
        <p:grpSp>
          <p:nvGrpSpPr>
            <p:cNvPr id="14" name="Grupo 19"/>
            <p:cNvGrpSpPr>
              <a:grpSpLocks/>
            </p:cNvGrpSpPr>
            <p:nvPr/>
          </p:nvGrpSpPr>
          <p:grpSpPr bwMode="auto">
            <a:xfrm>
              <a:off x="0" y="0"/>
              <a:ext cx="133350" cy="6858000"/>
              <a:chOff x="0" y="0"/>
              <a:chExt cx="133350" cy="6858000"/>
            </a:xfrm>
          </p:grpSpPr>
          <p:pic>
            <p:nvPicPr>
              <p:cNvPr id="24"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5"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15" name="Grupo 20"/>
            <p:cNvGrpSpPr>
              <a:grpSpLocks/>
            </p:cNvGrpSpPr>
            <p:nvPr/>
          </p:nvGrpSpPr>
          <p:grpSpPr bwMode="auto">
            <a:xfrm>
              <a:off x="9010650" y="0"/>
              <a:ext cx="133350" cy="6858000"/>
              <a:chOff x="0" y="0"/>
              <a:chExt cx="133350" cy="6858000"/>
            </a:xfrm>
          </p:grpSpPr>
          <p:pic>
            <p:nvPicPr>
              <p:cNvPr id="22"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3" name="Picture 9"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16" name="Grupo 16"/>
            <p:cNvGrpSpPr>
              <a:grpSpLocks/>
            </p:cNvGrpSpPr>
            <p:nvPr/>
          </p:nvGrpSpPr>
          <p:grpSpPr bwMode="auto">
            <a:xfrm>
              <a:off x="0" y="6858000"/>
              <a:ext cx="9144000" cy="133350"/>
              <a:chOff x="0" y="6308725"/>
              <a:chExt cx="9144000" cy="133350"/>
            </a:xfrm>
          </p:grpSpPr>
          <p:pic>
            <p:nvPicPr>
              <p:cNvPr id="20"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21"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grpSp>
          <p:nvGrpSpPr>
            <p:cNvPr id="17" name="Grupo 24"/>
            <p:cNvGrpSpPr>
              <a:grpSpLocks/>
            </p:cNvGrpSpPr>
            <p:nvPr/>
          </p:nvGrpSpPr>
          <p:grpSpPr bwMode="auto">
            <a:xfrm>
              <a:off x="0" y="0"/>
              <a:ext cx="9144000" cy="133350"/>
              <a:chOff x="0" y="6308725"/>
              <a:chExt cx="9144000" cy="133350"/>
            </a:xfrm>
          </p:grpSpPr>
          <p:pic>
            <p:nvPicPr>
              <p:cNvPr id="18" name="Picture 24"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9" name="Picture 25" descr="Acessorio GIF (130)"/>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grpSp>
    </p:spTree>
    <p:extLst>
      <p:ext uri="{BB962C8B-B14F-4D97-AF65-F5344CB8AC3E}">
        <p14:creationId xmlns:p14="http://schemas.microsoft.com/office/powerpoint/2010/main" val="232870592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4000" advClick="0" advTm="18000">
        <p15:prstTrans prst="drape"/>
        <p:sndAc>
          <p:stSnd loop="1">
            <p:snd r:embed="rId3" name="Dilermando Reis - Odeon.wav"/>
          </p:stSnd>
        </p:sndAc>
      </p:transition>
    </mc:Choice>
    <mc:Fallback>
      <p:transition spd="slow" advClick="0" advTm="18000">
        <p:fade/>
        <p:sndAc>
          <p:stSnd loop="1">
            <p:snd r:embed="rId3" name="Dilermando Reis - Odeon.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0" fill="hold"/>
                                        <p:tgtEl>
                                          <p:spTgt spid="7"/>
                                        </p:tgtEl>
                                        <p:attrNameLst>
                                          <p:attrName>ppt_w</p:attrName>
                                        </p:attrNameLst>
                                      </p:cBhvr>
                                      <p:tavLst>
                                        <p:tav tm="0">
                                          <p:val>
                                            <p:fltVal val="0"/>
                                          </p:val>
                                        </p:tav>
                                        <p:tav tm="100000">
                                          <p:val>
                                            <p:strVal val="#ppt_w"/>
                                          </p:val>
                                        </p:tav>
                                      </p:tavLst>
                                    </p:anim>
                                    <p:anim calcmode="lin" valueType="num">
                                      <p:cBhvr>
                                        <p:cTn id="8" dur="4000" fill="hold"/>
                                        <p:tgtEl>
                                          <p:spTgt spid="7"/>
                                        </p:tgtEl>
                                        <p:attrNameLst>
                                          <p:attrName>ppt_h</p:attrName>
                                        </p:attrNameLst>
                                      </p:cBhvr>
                                      <p:tavLst>
                                        <p:tav tm="0">
                                          <p:val>
                                            <p:fltVal val="0"/>
                                          </p:val>
                                        </p:tav>
                                        <p:tav tm="100000">
                                          <p:val>
                                            <p:strVal val="#ppt_h"/>
                                          </p:val>
                                        </p:tav>
                                      </p:tavLst>
                                    </p:anim>
                                    <p:animEffect transition="in" filter="fade">
                                      <p:cBhvr>
                                        <p:cTn id="9" dur="4000"/>
                                        <p:tgtEl>
                                          <p:spTgt spid="7"/>
                                        </p:tgtEl>
                                      </p:cBhvr>
                                    </p:animEffect>
                                    <p:anim calcmode="lin" valueType="num">
                                      <p:cBhvr>
                                        <p:cTn id="10" dur="4000" fill="hold"/>
                                        <p:tgtEl>
                                          <p:spTgt spid="7"/>
                                        </p:tgtEl>
                                        <p:attrNameLst>
                                          <p:attrName>ppt_x</p:attrName>
                                        </p:attrNameLst>
                                      </p:cBhvr>
                                      <p:tavLst>
                                        <p:tav tm="0">
                                          <p:val>
                                            <p:fltVal val="0.5"/>
                                          </p:val>
                                        </p:tav>
                                        <p:tav tm="100000">
                                          <p:val>
                                            <p:strVal val="#ppt_x"/>
                                          </p:val>
                                        </p:tav>
                                      </p:tavLst>
                                    </p:anim>
                                    <p:anim calcmode="lin" valueType="num">
                                      <p:cBhvr>
                                        <p:cTn id="11" dur="4000" fill="hold"/>
                                        <p:tgtEl>
                                          <p:spTgt spid="7"/>
                                        </p:tgtEl>
                                        <p:attrNameLst>
                                          <p:attrName>ppt_y</p:attrName>
                                        </p:attrNameLst>
                                      </p:cBhvr>
                                      <p:tavLst>
                                        <p:tav tm="0">
                                          <p:val>
                                            <p:fltVal val="0.5"/>
                                          </p:val>
                                        </p:tav>
                                        <p:tav tm="100000">
                                          <p:val>
                                            <p:strVal val="#ppt_y"/>
                                          </p:val>
                                        </p:tav>
                                      </p:tavLst>
                                    </p:anim>
                                  </p:childTnLst>
                                </p:cTn>
                              </p:par>
                            </p:childTnLst>
                          </p:cTn>
                        </p:par>
                        <p:par>
                          <p:cTn id="12" fill="hold">
                            <p:stCondLst>
                              <p:cond delay="4000"/>
                            </p:stCondLst>
                            <p:childTnLst>
                              <p:par>
                                <p:cTn id="13" presetID="42" presetClass="entr" presetSubtype="0" fill="hold" nodeType="afterEffect">
                                  <p:stCondLst>
                                    <p:cond delay="0"/>
                                  </p:stCondLst>
                                  <p:childTnLst>
                                    <p:set>
                                      <p:cBhvr>
                                        <p:cTn id="14" dur="1" fill="hold">
                                          <p:stCondLst>
                                            <p:cond delay="0"/>
                                          </p:stCondLst>
                                        </p:cTn>
                                        <p:tgtEl>
                                          <p:spTgt spid="9">
                                            <p:txEl>
                                              <p:pRg st="0" end="0"/>
                                            </p:txEl>
                                          </p:spTgt>
                                        </p:tgtEl>
                                        <p:attrNameLst>
                                          <p:attrName>style.visibility</p:attrName>
                                        </p:attrNameLst>
                                      </p:cBhvr>
                                      <p:to>
                                        <p:strVal val="visible"/>
                                      </p:to>
                                    </p:set>
                                    <p:animEffect transition="in" filter="fade">
                                      <p:cBhvr>
                                        <p:cTn id="15" dur="1000"/>
                                        <p:tgtEl>
                                          <p:spTgt spid="9">
                                            <p:txEl>
                                              <p:pRg st="0" end="0"/>
                                            </p:txEl>
                                          </p:spTgt>
                                        </p:tgtEl>
                                      </p:cBhvr>
                                    </p:animEffect>
                                    <p:anim calcmode="lin" valueType="num">
                                      <p:cBhvr>
                                        <p:cTn id="16"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17"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9">
                                            <p:txEl>
                                              <p:pRg st="1" end="1"/>
                                            </p:txEl>
                                          </p:spTgt>
                                        </p:tgtEl>
                                        <p:attrNameLst>
                                          <p:attrName>style.visibility</p:attrName>
                                        </p:attrNameLst>
                                      </p:cBhvr>
                                      <p:to>
                                        <p:strVal val="visible"/>
                                      </p:to>
                                    </p:set>
                                    <p:animEffect transition="in" filter="fade">
                                      <p:cBhvr>
                                        <p:cTn id="20" dur="1000"/>
                                        <p:tgtEl>
                                          <p:spTgt spid="9">
                                            <p:txEl>
                                              <p:pRg st="1" end="1"/>
                                            </p:txEl>
                                          </p:spTgt>
                                        </p:tgtEl>
                                      </p:cBhvr>
                                    </p:animEffect>
                                    <p:anim calcmode="lin" valueType="num">
                                      <p:cBhvr>
                                        <p:cTn id="21"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9">
                                            <p:txEl>
                                              <p:pRg st="1" end="1"/>
                                            </p:txEl>
                                          </p:spTgt>
                                        </p:tgtEl>
                                        <p:attrNameLst>
                                          <p:attrName>ppt_y</p:attrName>
                                        </p:attrNameLst>
                                      </p:cBhvr>
                                      <p:tavLst>
                                        <p:tav tm="0">
                                          <p:val>
                                            <p:strVal val="#ppt_y+.1"/>
                                          </p:val>
                                        </p:tav>
                                        <p:tav tm="100000">
                                          <p:val>
                                            <p:strVal val="#ppt_y"/>
                                          </p:val>
                                        </p:tav>
                                      </p:tavLst>
                                    </p:anim>
                                  </p:childTnLst>
                                </p:cTn>
                              </p:par>
                              <p:par>
                                <p:cTn id="23" presetID="42" presetClass="entr" presetSubtype="0" fill="hold" nodeType="withEffect">
                                  <p:stCondLst>
                                    <p:cond delay="0"/>
                                  </p:stCondLst>
                                  <p:childTnLst>
                                    <p:set>
                                      <p:cBhvr>
                                        <p:cTn id="24" dur="1" fill="hold">
                                          <p:stCondLst>
                                            <p:cond delay="0"/>
                                          </p:stCondLst>
                                        </p:cTn>
                                        <p:tgtEl>
                                          <p:spTgt spid="9">
                                            <p:txEl>
                                              <p:pRg st="3" end="3"/>
                                            </p:txEl>
                                          </p:spTgt>
                                        </p:tgtEl>
                                        <p:attrNameLst>
                                          <p:attrName>style.visibility</p:attrName>
                                        </p:attrNameLst>
                                      </p:cBhvr>
                                      <p:to>
                                        <p:strVal val="visible"/>
                                      </p:to>
                                    </p:set>
                                    <p:animEffect transition="in" filter="fade">
                                      <p:cBhvr>
                                        <p:cTn id="25" dur="1000"/>
                                        <p:tgtEl>
                                          <p:spTgt spid="9">
                                            <p:txEl>
                                              <p:pRg st="3" end="3"/>
                                            </p:txEl>
                                          </p:spTgt>
                                        </p:tgtEl>
                                      </p:cBhvr>
                                    </p:animEffect>
                                    <p:anim calcmode="lin" valueType="num">
                                      <p:cBhvr>
                                        <p:cTn id="26"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p:cTn id="27" dur="1000" fill="hold"/>
                                        <p:tgtEl>
                                          <p:spTgt spid="9">
                                            <p:txEl>
                                              <p:pRg st="3" end="3"/>
                                            </p:txEl>
                                          </p:spTgt>
                                        </p:tgtEl>
                                        <p:attrNameLst>
                                          <p:attrName>ppt_y</p:attrName>
                                        </p:attrNameLst>
                                      </p:cBhvr>
                                      <p:tavLst>
                                        <p:tav tm="0">
                                          <p:val>
                                            <p:strVal val="#ppt_y+.1"/>
                                          </p:val>
                                        </p:tav>
                                        <p:tav tm="100000">
                                          <p:val>
                                            <p:strVal val="#ppt_y"/>
                                          </p:val>
                                        </p:tav>
                                      </p:tavLst>
                                    </p:anim>
                                  </p:childTnLst>
                                </p:cTn>
                              </p:par>
                            </p:childTnLst>
                          </p:cTn>
                        </p:par>
                        <p:par>
                          <p:cTn id="28" fill="hold">
                            <p:stCondLst>
                              <p:cond delay="5000"/>
                            </p:stCondLst>
                            <p:childTnLst>
                              <p:par>
                                <p:cTn id="29" presetID="31" presetClass="exit" presetSubtype="0" fill="hold" grpId="1" nodeType="afterEffect">
                                  <p:stCondLst>
                                    <p:cond delay="0"/>
                                  </p:stCondLst>
                                  <p:childTnLst>
                                    <p:anim calcmode="lin" valueType="num">
                                      <p:cBhvr>
                                        <p:cTn id="30" dur="4000"/>
                                        <p:tgtEl>
                                          <p:spTgt spid="7"/>
                                        </p:tgtEl>
                                        <p:attrNameLst>
                                          <p:attrName>ppt_w</p:attrName>
                                        </p:attrNameLst>
                                      </p:cBhvr>
                                      <p:tavLst>
                                        <p:tav tm="0">
                                          <p:val>
                                            <p:strVal val="ppt_w"/>
                                          </p:val>
                                        </p:tav>
                                        <p:tav tm="100000">
                                          <p:val>
                                            <p:fltVal val="0"/>
                                          </p:val>
                                        </p:tav>
                                      </p:tavLst>
                                    </p:anim>
                                    <p:anim calcmode="lin" valueType="num">
                                      <p:cBhvr>
                                        <p:cTn id="31" dur="4000"/>
                                        <p:tgtEl>
                                          <p:spTgt spid="7"/>
                                        </p:tgtEl>
                                        <p:attrNameLst>
                                          <p:attrName>ppt_h</p:attrName>
                                        </p:attrNameLst>
                                      </p:cBhvr>
                                      <p:tavLst>
                                        <p:tav tm="0">
                                          <p:val>
                                            <p:strVal val="ppt_h"/>
                                          </p:val>
                                        </p:tav>
                                        <p:tav tm="100000">
                                          <p:val>
                                            <p:fltVal val="0"/>
                                          </p:val>
                                        </p:tav>
                                      </p:tavLst>
                                    </p:anim>
                                    <p:anim calcmode="lin" valueType="num">
                                      <p:cBhvr>
                                        <p:cTn id="32" dur="4000"/>
                                        <p:tgtEl>
                                          <p:spTgt spid="7"/>
                                        </p:tgtEl>
                                        <p:attrNameLst>
                                          <p:attrName>style.rotation</p:attrName>
                                        </p:attrNameLst>
                                      </p:cBhvr>
                                      <p:tavLst>
                                        <p:tav tm="0">
                                          <p:val>
                                            <p:fltVal val="0"/>
                                          </p:val>
                                        </p:tav>
                                        <p:tav tm="100000">
                                          <p:val>
                                            <p:fltVal val="90"/>
                                          </p:val>
                                        </p:tav>
                                      </p:tavLst>
                                    </p:anim>
                                    <p:animEffect transition="out" filter="fade">
                                      <p:cBhvr>
                                        <p:cTn id="33" dur="4000"/>
                                        <p:tgtEl>
                                          <p:spTgt spid="7"/>
                                        </p:tgtEl>
                                      </p:cBhvr>
                                    </p:animEffect>
                                    <p:set>
                                      <p:cBhvr>
                                        <p:cTn id="34" dur="1" fill="hold">
                                          <p:stCondLst>
                                            <p:cond delay="3999"/>
                                          </p:stCondLst>
                                        </p:cTn>
                                        <p:tgtEl>
                                          <p:spTgt spid="7"/>
                                        </p:tgtEl>
                                        <p:attrNameLst>
                                          <p:attrName>style.visibility</p:attrName>
                                        </p:attrNameLst>
                                      </p:cBhvr>
                                      <p:to>
                                        <p:strVal val="hidden"/>
                                      </p:to>
                                    </p:set>
                                  </p:childTnLst>
                                </p:cTn>
                              </p:par>
                            </p:childTnLst>
                          </p:cTn>
                        </p:par>
                      </p:childTnLst>
                    </p:cTn>
                  </p:par>
                  <p:par>
                    <p:cTn id="35" fill="hold">
                      <p:stCondLst>
                        <p:cond delay="indefinite"/>
                      </p:stCondLst>
                      <p:childTnLst>
                        <p:par>
                          <p:cTn id="36" fill="hold">
                            <p:stCondLst>
                              <p:cond delay="0"/>
                            </p:stCondLst>
                            <p:childTnLst>
                              <p:par>
                                <p:cTn id="37" presetID="1" presetClass="exit" presetSubtype="0" fill="hold" nodeType="clickEffect">
                                  <p:stCondLst>
                                    <p:cond delay="0"/>
                                  </p:stCondLst>
                                  <p:childTnLst>
                                    <p:set>
                                      <p:cBhvr>
                                        <p:cTn id="38" dur="1" fill="hold">
                                          <p:stCondLst>
                                            <p:cond delay="0"/>
                                          </p:stCondLst>
                                        </p:cTn>
                                        <p:tgtEl>
                                          <p:spTgt spid="9">
                                            <p:txEl>
                                              <p:pRg st="0" end="0"/>
                                            </p:txEl>
                                          </p:spTgt>
                                        </p:tgtEl>
                                        <p:attrNameLst>
                                          <p:attrName>style.visibility</p:attrName>
                                        </p:attrNameLst>
                                      </p:cBhvr>
                                      <p:to>
                                        <p:strVal val="hidden"/>
                                      </p:to>
                                    </p:set>
                                  </p:childTnLst>
                                </p:cTn>
                              </p:par>
                              <p:par>
                                <p:cTn id="39" presetID="1" presetClass="exit" presetSubtype="0" fill="hold" nodeType="withEffect">
                                  <p:stCondLst>
                                    <p:cond delay="0"/>
                                  </p:stCondLst>
                                  <p:childTnLst>
                                    <p:set>
                                      <p:cBhvr>
                                        <p:cTn id="40" dur="1" fill="hold">
                                          <p:stCondLst>
                                            <p:cond delay="0"/>
                                          </p:stCondLst>
                                        </p:cTn>
                                        <p:tgtEl>
                                          <p:spTgt spid="9">
                                            <p:txEl>
                                              <p:pRg st="1" end="1"/>
                                            </p:txEl>
                                          </p:spTgt>
                                        </p:tgtEl>
                                        <p:attrNameLst>
                                          <p:attrName>style.visibility</p:attrName>
                                        </p:attrNameLst>
                                      </p:cBhvr>
                                      <p:to>
                                        <p:strVal val="hidden"/>
                                      </p:to>
                                    </p:set>
                                  </p:childTnLst>
                                </p:cTn>
                              </p:par>
                              <p:par>
                                <p:cTn id="41" presetID="1" presetClass="exit" presetSubtype="0" fill="hold" nodeType="withEffect">
                                  <p:stCondLst>
                                    <p:cond delay="0"/>
                                  </p:stCondLst>
                                  <p:childTnLst>
                                    <p:set>
                                      <p:cBhvr>
                                        <p:cTn id="42" dur="1" fill="hold">
                                          <p:stCondLst>
                                            <p:cond delay="0"/>
                                          </p:stCondLst>
                                        </p:cTn>
                                        <p:tgtEl>
                                          <p:spTgt spid="9">
                                            <p:txEl>
                                              <p:pRg st="3" end="3"/>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7" grpId="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179512" y="627534"/>
            <a:ext cx="8856984" cy="4216539"/>
          </a:xfrm>
          <a:prstGeom prst="rect">
            <a:avLst/>
          </a:prstGeom>
        </p:spPr>
        <p:txBody>
          <a:bodyPr wrap="square">
            <a:spAutoFit/>
          </a:bodyPr>
          <a:lstStyle/>
          <a:p>
            <a:pPr algn="ctr"/>
            <a:endParaRPr lang="pt-BR" sz="2400" dirty="0" smtClean="0">
              <a:solidFill>
                <a:schemeClr val="bg1"/>
              </a:solidFill>
            </a:endParaRPr>
          </a:p>
          <a:p>
            <a:pPr algn="ctr"/>
            <a:r>
              <a:rPr lang="pt-BR" sz="2400" b="1" dirty="0" smtClean="0">
                <a:solidFill>
                  <a:srgbClr val="FFFF00"/>
                </a:solidFill>
                <a:effectLst>
                  <a:outerShdw blurRad="38100" dist="38100" dir="2700000" algn="tl">
                    <a:srgbClr val="000000">
                      <a:alpha val="43137"/>
                    </a:srgbClr>
                  </a:outerShdw>
                </a:effectLst>
              </a:rPr>
              <a:t>Tive </a:t>
            </a:r>
            <a:r>
              <a:rPr lang="pt-BR" sz="2400" b="1" dirty="0">
                <a:solidFill>
                  <a:srgbClr val="FFFF00"/>
                </a:solidFill>
                <a:effectLst>
                  <a:outerShdw blurRad="38100" dist="38100" dir="2700000" algn="tl">
                    <a:srgbClr val="000000">
                      <a:alpha val="43137"/>
                    </a:srgbClr>
                  </a:outerShdw>
                </a:effectLst>
              </a:rPr>
              <a:t>a felicidade de conviver muito de perto com o Tonella, pois morava com minha família, e partilhávamos o mesmo quarto de dormir, até o dia de seu falecimento, quanto eu tinha dezesseis anos de idade.</a:t>
            </a:r>
          </a:p>
          <a:p>
            <a:pPr algn="ctr"/>
            <a:r>
              <a:rPr lang="pt-BR" sz="2400" b="1" dirty="0">
                <a:solidFill>
                  <a:srgbClr val="FFFF00"/>
                </a:solidFill>
                <a:effectLst>
                  <a:outerShdw blurRad="38100" dist="38100" dir="2700000" algn="tl">
                    <a:srgbClr val="000000">
                      <a:alpha val="43137"/>
                    </a:srgbClr>
                  </a:outerShdw>
                </a:effectLst>
              </a:rPr>
              <a:t> </a:t>
            </a:r>
          </a:p>
          <a:p>
            <a:pPr algn="ctr"/>
            <a:r>
              <a:rPr lang="pt-BR" sz="2400" b="1" dirty="0">
                <a:solidFill>
                  <a:srgbClr val="FFFF00"/>
                </a:solidFill>
                <a:effectLst>
                  <a:outerShdw blurRad="38100" dist="38100" dir="2700000" algn="tl">
                    <a:srgbClr val="000000">
                      <a:alpha val="43137"/>
                    </a:srgbClr>
                  </a:outerShdw>
                </a:effectLst>
              </a:rPr>
              <a:t>Era um homem que tinha como virtude, o dom de contar acontecimentos e “estórias”, vividos por ele lá no sertão da velha Banharão distrito da cidade de Jaú, onde a maioria dos parentes nascera.</a:t>
            </a:r>
          </a:p>
          <a:p>
            <a:pPr algn="ctr"/>
            <a:r>
              <a:rPr lang="pt-BR" sz="2800" dirty="0">
                <a:solidFill>
                  <a:srgbClr val="FFFF00"/>
                </a:solidFill>
              </a:rPr>
              <a:t> </a:t>
            </a:r>
          </a:p>
        </p:txBody>
      </p:sp>
    </p:spTree>
    <p:extLst>
      <p:ext uri="{BB962C8B-B14F-4D97-AF65-F5344CB8AC3E}">
        <p14:creationId xmlns:p14="http://schemas.microsoft.com/office/powerpoint/2010/main" val="1979077713"/>
      </p:ext>
    </p:extLst>
  </p:cSld>
  <p:clrMapOvr>
    <a:masterClrMapping/>
  </p:clrMapOvr>
  <mc:AlternateContent xmlns:mc="http://schemas.openxmlformats.org/markup-compatibility/2006">
    <mc:Choice xmlns:p14="http://schemas.microsoft.com/office/powerpoint/2010/main" Requires="p14">
      <p:transition spd="slow" p14:dur="4000" advClick="0" advTm="32000">
        <p:wedge/>
        <p:sndAc>
          <p:stSnd loop="1">
            <p:snd r:embed="rId2" name="Luar do Sertão 1.28 cut.wav"/>
          </p:stSnd>
        </p:sndAc>
      </p:transition>
    </mc:Choice>
    <mc:Fallback>
      <p:transition spd="slow" advClick="0" advTm="32000">
        <p:wedge/>
        <p:sndAc>
          <p:stSnd loop="1">
            <p:snd r:embed="rId2" name="Luar do Sertão 1.28 cu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box(in)">
                                      <p:cBhvr>
                                        <p:cTn id="7" dur="2000"/>
                                        <p:tgtEl>
                                          <p:spTgt spid="2">
                                            <p:txEl>
                                              <p:pRg st="1" end="1"/>
                                            </p:txEl>
                                          </p:spTgt>
                                        </p:tgtEl>
                                      </p:cBhvr>
                                    </p:animEffect>
                                  </p:childTnLst>
                                </p:cTn>
                              </p:par>
                            </p:childTnLst>
                          </p:cTn>
                        </p:par>
                        <p:par>
                          <p:cTn id="8" fill="hold">
                            <p:stCondLst>
                              <p:cond delay="2000"/>
                            </p:stCondLst>
                            <p:childTnLst>
                              <p:par>
                                <p:cTn id="9" presetID="4" presetClass="entr" presetSubtype="16" fill="hold" nodeType="after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Effect transition="in" filter="box(in)">
                                      <p:cBhvr>
                                        <p:cTn id="11" dur="2000"/>
                                        <p:tgtEl>
                                          <p:spTgt spid="2">
                                            <p:txEl>
                                              <p:pRg st="2" end="2"/>
                                            </p:txEl>
                                          </p:spTgt>
                                        </p:tgtEl>
                                      </p:cBhvr>
                                    </p:animEffect>
                                  </p:childTnLst>
                                </p:cTn>
                              </p:par>
                            </p:childTnLst>
                          </p:cTn>
                        </p:par>
                        <p:par>
                          <p:cTn id="12" fill="hold">
                            <p:stCondLst>
                              <p:cond delay="4000"/>
                            </p:stCondLst>
                            <p:childTnLst>
                              <p:par>
                                <p:cTn id="13" presetID="4" presetClass="entr" presetSubtype="16" fill="hold" nodeType="after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animEffect transition="in" filter="box(in)">
                                      <p:cBhvr>
                                        <p:cTn id="15" dur="20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107504" y="411510"/>
            <a:ext cx="8856984" cy="4154984"/>
          </a:xfrm>
          <a:prstGeom prst="rect">
            <a:avLst/>
          </a:prstGeom>
        </p:spPr>
        <p:txBody>
          <a:bodyPr wrap="square">
            <a:spAutoFit/>
          </a:bodyPr>
          <a:lstStyle/>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Times New Roman"/>
                <a:ea typeface="Times New Roman"/>
              </a:rPr>
              <a:t>Quando envelheceu e não podia mais cuidar da plantação de café e lidar com os animais, a família veio para Jundiaí em busca de melhor posição e condição de vida.</a:t>
            </a:r>
          </a:p>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Times New Roman"/>
                <a:ea typeface="Times New Roman"/>
              </a:rPr>
              <a:t> </a:t>
            </a:r>
          </a:p>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Times New Roman"/>
                <a:ea typeface="Times New Roman"/>
              </a:rPr>
              <a:t>Na época de juventude, o meu avô era um homem forte e tinha como especialidade treinar cavalos para shows circenses; também amansava animais selvagens, (burros e mulas) para o trabalho de tração nas lavouras. Essas atividades o deixaram famoso em toda a região e rendiam-lhe um bom dinheiro, chegou até comprar um veiculo Ford “bigode” novo, cujo motorista era o meu pai Vico, uma vez que ele tinha medo de chegar perto</a:t>
            </a:r>
            <a:r>
              <a:rPr lang="pt-BR" sz="2400" b="1" dirty="0" smtClean="0">
                <a:solidFill>
                  <a:srgbClr val="FFFF00"/>
                </a:solidFill>
                <a:effectLst>
                  <a:outerShdw blurRad="38100" dist="38100" dir="2700000" algn="tl">
                    <a:srgbClr val="000000">
                      <a:alpha val="43137"/>
                    </a:srgbClr>
                  </a:outerShdw>
                </a:effectLst>
                <a:latin typeface="Times New Roman"/>
                <a:ea typeface="Times New Roman"/>
              </a:rPr>
              <a:t>.</a:t>
            </a:r>
            <a:r>
              <a:rPr lang="pt-BR" sz="2000" b="1" dirty="0">
                <a:solidFill>
                  <a:schemeClr val="bg1"/>
                </a:solidFill>
                <a:effectLst>
                  <a:outerShdw blurRad="38100" dist="38100" dir="2700000" algn="tl">
                    <a:srgbClr val="000000">
                      <a:alpha val="43137"/>
                    </a:srgbClr>
                  </a:outerShdw>
                </a:effectLst>
                <a:latin typeface="Times New Roman"/>
                <a:ea typeface="Times New Roman"/>
              </a:rPr>
              <a:t> </a:t>
            </a:r>
          </a:p>
        </p:txBody>
      </p:sp>
    </p:spTree>
    <p:extLst>
      <p:ext uri="{BB962C8B-B14F-4D97-AF65-F5344CB8AC3E}">
        <p14:creationId xmlns:p14="http://schemas.microsoft.com/office/powerpoint/2010/main" val="3607649746"/>
      </p:ext>
    </p:extLst>
  </p:cSld>
  <p:clrMapOvr>
    <a:masterClrMapping/>
  </p:clrMapOvr>
  <mc:AlternateContent xmlns:mc="http://schemas.openxmlformats.org/markup-compatibility/2006" xmlns:p14="http://schemas.microsoft.com/office/powerpoint/2010/main">
    <mc:Choice Requires="p14">
      <p:transition spd="slow" p14:dur="4000" advClick="0" advTm="35000">
        <p:pull dir="u"/>
      </p:transition>
    </mc:Choice>
    <mc:Fallback xmlns="">
      <p:transition spd="slow" advClick="0" advTm="35000">
        <p:pull di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par>
                          <p:cTn id="8" fill="hold">
                            <p:stCondLst>
                              <p:cond delay="500"/>
                            </p:stCondLst>
                            <p:childTnLst>
                              <p:par>
                                <p:cTn id="9" presetID="3" presetClass="entr" presetSubtype="10"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blinds(horizontal)">
                                      <p:cBhvr>
                                        <p:cTn id="11" dur="500"/>
                                        <p:tgtEl>
                                          <p:spTgt spid="2">
                                            <p:txEl>
                                              <p:pRg st="1" end="1"/>
                                            </p:txEl>
                                          </p:spTgt>
                                        </p:tgtEl>
                                      </p:cBhvr>
                                    </p:animEffect>
                                  </p:childTnLst>
                                </p:cTn>
                              </p:par>
                            </p:childTnLst>
                          </p:cTn>
                        </p:par>
                        <p:par>
                          <p:cTn id="12" fill="hold">
                            <p:stCondLst>
                              <p:cond delay="1000"/>
                            </p:stCondLst>
                            <p:childTnLst>
                              <p:par>
                                <p:cTn id="13" presetID="3" presetClass="entr" presetSubtype="10"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blinds(horizontal)">
                                      <p:cBhvr>
                                        <p:cTn id="15"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341436" y="448092"/>
            <a:ext cx="8641152" cy="4524315"/>
          </a:xfrm>
          <a:prstGeom prst="rect">
            <a:avLst/>
          </a:prstGeom>
        </p:spPr>
        <p:txBody>
          <a:bodyPr wrap="square">
            <a:spAutoFit/>
          </a:bodyPr>
          <a:lstStyle/>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Times New Roman"/>
                <a:ea typeface="Times New Roman"/>
              </a:rPr>
              <a:t>Minha avó, di</a:t>
            </a:r>
            <a:r>
              <a:rPr lang="pt-BR" sz="2000" b="1" dirty="0">
                <a:solidFill>
                  <a:srgbClr val="FFFF00"/>
                </a:solidFill>
                <a:effectLst>
                  <a:outerShdw blurRad="38100" dist="38100" dir="2700000" algn="tl">
                    <a:srgbClr val="000000">
                      <a:alpha val="43137"/>
                    </a:srgbClr>
                  </a:outerShdw>
                </a:effectLst>
                <a:latin typeface="Times New Roman"/>
                <a:ea typeface="Times New Roman"/>
              </a:rPr>
              <a:t>z</a:t>
            </a:r>
            <a:r>
              <a:rPr lang="pt-BR" sz="2400" b="1" dirty="0">
                <a:solidFill>
                  <a:srgbClr val="FFFF00"/>
                </a:solidFill>
                <a:effectLst>
                  <a:outerShdw blurRad="38100" dist="38100" dir="2700000" algn="tl">
                    <a:srgbClr val="000000">
                      <a:alpha val="43137"/>
                    </a:srgbClr>
                  </a:outerShdw>
                </a:effectLst>
                <a:latin typeface="Times New Roman"/>
                <a:ea typeface="Times New Roman"/>
              </a:rPr>
              <a:t>ia o velho Tonella, era uma benzedeira convicta e também parteira. Com o passar do tempo, agregou ao ritual novos gestos e falas; molhava alguns ramos de uma planta que tinha no fundo do quintal em uma “água benta” e espalhava sobre a cabeça das pessoas. </a:t>
            </a:r>
          </a:p>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Times New Roman"/>
                <a:ea typeface="Times New Roman"/>
              </a:rPr>
              <a:t> </a:t>
            </a:r>
          </a:p>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Times New Roman"/>
                <a:ea typeface="Times New Roman"/>
              </a:rPr>
              <a:t>Essa tradição de mulheres benzedeiras da família veio de muitas outras gerações e teve como origem as terras </a:t>
            </a:r>
            <a:r>
              <a:rPr lang="pt-BR" sz="2400" b="1" dirty="0" smtClean="0">
                <a:solidFill>
                  <a:srgbClr val="FFFF00"/>
                </a:solidFill>
                <a:effectLst>
                  <a:outerShdw blurRad="38100" dist="38100" dir="2700000" algn="tl">
                    <a:srgbClr val="000000">
                      <a:alpha val="43137"/>
                    </a:srgbClr>
                  </a:outerShdw>
                </a:effectLst>
                <a:latin typeface="Times New Roman"/>
                <a:ea typeface="Times New Roman"/>
              </a:rPr>
              <a:t>europeias, </a:t>
            </a:r>
            <a:r>
              <a:rPr lang="pt-BR" sz="2400" b="1" dirty="0">
                <a:solidFill>
                  <a:srgbClr val="FFFF00"/>
                </a:solidFill>
                <a:effectLst>
                  <a:outerShdw blurRad="38100" dist="38100" dir="2700000" algn="tl">
                    <a:srgbClr val="000000">
                      <a:alpha val="43137"/>
                    </a:srgbClr>
                  </a:outerShdw>
                </a:effectLst>
                <a:latin typeface="Times New Roman"/>
                <a:ea typeface="Times New Roman"/>
              </a:rPr>
              <a:t>lá nos confins da cidade de Treviso da bela Itália. Com o modernismo das jovens descendentes em terras brasileiras, a tradição se perdeu pelos caminhos da vida.</a:t>
            </a:r>
          </a:p>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Times New Roman"/>
                <a:ea typeface="Times New Roman"/>
              </a:rPr>
              <a:t> </a:t>
            </a:r>
          </a:p>
        </p:txBody>
      </p:sp>
    </p:spTree>
    <p:extLst>
      <p:ext uri="{BB962C8B-B14F-4D97-AF65-F5344CB8AC3E}">
        <p14:creationId xmlns:p14="http://schemas.microsoft.com/office/powerpoint/2010/main" val="2517178781"/>
      </p:ext>
    </p:extLst>
  </p:cSld>
  <p:clrMapOvr>
    <a:masterClrMapping/>
  </p:clrMapOvr>
  <mc:AlternateContent xmlns:mc="http://schemas.openxmlformats.org/markup-compatibility/2006" xmlns:p14="http://schemas.microsoft.com/office/powerpoint/2010/main">
    <mc:Choice Requires="p14">
      <p:transition spd="slow" p14:dur="4000" advClick="0" advTm="35000">
        <p:cover dir="ru"/>
      </p:transition>
    </mc:Choice>
    <mc:Fallback xmlns="">
      <p:transition spd="slow" advClick="0" advTm="35000">
        <p:cover dir="ru"/>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additive="base">
                                        <p:cTn id="12"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2">
                                            <p:txEl>
                                              <p:pRg st="2" end="2"/>
                                            </p:txEl>
                                          </p:spTgt>
                                        </p:tgtEl>
                                        <p:attrNameLst>
                                          <p:attrName>style.visibility</p:attrName>
                                        </p:attrNameLst>
                                      </p:cBhvr>
                                      <p:to>
                                        <p:strVal val="visible"/>
                                      </p:to>
                                    </p:set>
                                    <p:anim calcmode="lin" valueType="num">
                                      <p:cBhvr additive="base">
                                        <p:cTn id="1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tângulo 1"/>
          <p:cNvSpPr/>
          <p:nvPr/>
        </p:nvSpPr>
        <p:spPr>
          <a:xfrm>
            <a:off x="395536" y="339502"/>
            <a:ext cx="8461128" cy="4524315"/>
          </a:xfrm>
          <a:prstGeom prst="rect">
            <a:avLst/>
          </a:prstGeom>
        </p:spPr>
        <p:txBody>
          <a:bodyPr wrap="square">
            <a:spAutoFit/>
          </a:bodyPr>
          <a:lstStyle/>
          <a:p>
            <a:pPr algn="ctr"/>
            <a:r>
              <a:rPr lang="pt-BR" sz="2400" b="1" dirty="0">
                <a:solidFill>
                  <a:srgbClr val="FFFF00"/>
                </a:solidFill>
                <a:effectLst>
                  <a:outerShdw blurRad="38100" dist="38100" dir="2700000" algn="tl">
                    <a:srgbClr val="000000">
                      <a:alpha val="43137"/>
                    </a:srgbClr>
                  </a:outerShdw>
                </a:effectLst>
                <a:latin typeface="Times New Roman"/>
                <a:ea typeface="Times New Roman"/>
              </a:rPr>
              <a:t>Mas, voltando a falar dos trabalhos de benzedura praticado por minha avó, quando vinha gente de muito longe, para passar pelas suas mãos, objetivando o nascimento ou uma cura, evocava e balbuciava algumas frases no idioma nativo de difícil compreensão. </a:t>
            </a:r>
            <a:endParaRPr lang="pt-BR" sz="2400" b="1" dirty="0" smtClean="0">
              <a:solidFill>
                <a:srgbClr val="FFFF00"/>
              </a:solidFill>
              <a:effectLst>
                <a:outerShdw blurRad="38100" dist="38100" dir="2700000" algn="tl">
                  <a:srgbClr val="000000">
                    <a:alpha val="43137"/>
                  </a:srgbClr>
                </a:outerShdw>
              </a:effectLst>
              <a:latin typeface="Times New Roman"/>
              <a:ea typeface="Times New Roman"/>
            </a:endParaRPr>
          </a:p>
          <a:p>
            <a:pPr algn="ctr"/>
            <a:endParaRPr lang="pt-BR" sz="2400" b="1" dirty="0">
              <a:solidFill>
                <a:srgbClr val="FFFF00"/>
              </a:solidFill>
              <a:effectLst>
                <a:outerShdw blurRad="38100" dist="38100" dir="2700000" algn="tl">
                  <a:srgbClr val="000000">
                    <a:alpha val="43137"/>
                  </a:srgbClr>
                </a:outerShdw>
              </a:effectLst>
              <a:latin typeface="Times New Roman"/>
              <a:ea typeface="Times New Roman"/>
            </a:endParaRPr>
          </a:p>
          <a:p>
            <a:pPr algn="ctr"/>
            <a:r>
              <a:rPr lang="pt-BR" sz="2400" b="1" dirty="0" smtClean="0">
                <a:solidFill>
                  <a:srgbClr val="FFFF00"/>
                </a:solidFill>
                <a:effectLst>
                  <a:outerShdw blurRad="38100" dist="38100" dir="2700000" algn="tl">
                    <a:srgbClr val="000000">
                      <a:alpha val="43137"/>
                    </a:srgbClr>
                  </a:outerShdw>
                </a:effectLst>
                <a:latin typeface="Times New Roman"/>
                <a:ea typeface="Times New Roman"/>
              </a:rPr>
              <a:t>Falava </a:t>
            </a:r>
            <a:r>
              <a:rPr lang="pt-BR" sz="2400" b="1" dirty="0">
                <a:solidFill>
                  <a:srgbClr val="FFFF00"/>
                </a:solidFill>
                <a:effectLst>
                  <a:outerShdw blurRad="38100" dist="38100" dir="2700000" algn="tl">
                    <a:srgbClr val="000000">
                      <a:alpha val="43137"/>
                    </a:srgbClr>
                  </a:outerShdw>
                </a:effectLst>
                <a:latin typeface="Times New Roman"/>
                <a:ea typeface="Times New Roman"/>
              </a:rPr>
              <a:t>para as pessoas que se sentavam sobre um banquinho de madeira, aguardando o ritual final, que iriam ter visões de uma mula sem cabeça, e que era para falar toda a verdade. As pessoas, quase morrendo de medo, entregavam o pecado e acreditavam piamente saírem de lá curadas, ou sem mais nenhum mal sobre </a:t>
            </a:r>
            <a:r>
              <a:rPr lang="pt-BR" sz="2400" b="1" dirty="0" smtClean="0">
                <a:solidFill>
                  <a:srgbClr val="FFFF00"/>
                </a:solidFill>
                <a:effectLst>
                  <a:outerShdw blurRad="38100" dist="38100" dir="2700000" algn="tl">
                    <a:srgbClr val="000000">
                      <a:alpha val="43137"/>
                    </a:srgbClr>
                  </a:outerShdw>
                </a:effectLst>
                <a:latin typeface="Times New Roman"/>
                <a:ea typeface="Times New Roman"/>
              </a:rPr>
              <a:t>suas cabeças.</a:t>
            </a:r>
            <a:endParaRPr lang="pt-BR" sz="2400" b="1" dirty="0">
              <a:solidFill>
                <a:srgbClr val="FFFF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28159419"/>
      </p:ext>
    </p:extLst>
  </p:cSld>
  <p:clrMapOvr>
    <a:masterClrMapping/>
  </p:clrMapOvr>
  <mc:AlternateContent xmlns:mc="http://schemas.openxmlformats.org/markup-compatibility/2006" xmlns:p14="http://schemas.microsoft.com/office/powerpoint/2010/main">
    <mc:Choice Requires="p14">
      <p:transition spd="slow" p14:dur="4000" advClick="0" advTm="35000">
        <p:checker dir="vert"/>
      </p:transition>
    </mc:Choice>
    <mc:Fallback xmlns="">
      <p:transition spd="slow" advClick="0" advTm="35000">
        <p:checker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circle(in)">
                                      <p:cBhvr>
                                        <p:cTn id="7" dur="2000"/>
                                        <p:tgtEl>
                                          <p:spTgt spid="2">
                                            <p:txEl>
                                              <p:pRg st="0" end="0"/>
                                            </p:txEl>
                                          </p:spTgt>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animEffect transition="in" filter="circle(in)">
                                      <p:cBhvr>
                                        <p:cTn id="11" dur="2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tângulo 1"/>
          <p:cNvSpPr/>
          <p:nvPr/>
        </p:nvSpPr>
        <p:spPr>
          <a:xfrm>
            <a:off x="395536" y="339502"/>
            <a:ext cx="8281104" cy="4893647"/>
          </a:xfrm>
          <a:prstGeom prst="rect">
            <a:avLst/>
          </a:prstGeom>
        </p:spPr>
        <p:txBody>
          <a:bodyPr wrap="square">
            <a:spAutoFit/>
          </a:bodyPr>
          <a:lstStyle/>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Times New Roman"/>
                <a:ea typeface="Times New Roman"/>
              </a:rPr>
              <a:t>Quando o “doente” escutava o tropel da mula, rodeando a casa, enchendo os espíritos de inquietudes, não podia olhar, nem sequer pela fresta da janela, pois corria o risco de ficar cego. </a:t>
            </a:r>
          </a:p>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Times New Roman"/>
                <a:ea typeface="Times New Roman"/>
              </a:rPr>
              <a:t> </a:t>
            </a:r>
          </a:p>
          <a:p>
            <a:pPr algn="ctr">
              <a:spcAft>
                <a:spcPts val="0"/>
              </a:spcAft>
              <a:tabLst>
                <a:tab pos="800100" algn="l"/>
              </a:tabLst>
            </a:pPr>
            <a:r>
              <a:rPr lang="pt-BR" sz="2400" b="1" dirty="0">
                <a:solidFill>
                  <a:srgbClr val="FFFF00"/>
                </a:solidFill>
                <a:effectLst>
                  <a:outerShdw blurRad="38100" dist="38100" dir="2700000" algn="tl">
                    <a:srgbClr val="000000">
                      <a:alpha val="43137"/>
                    </a:srgbClr>
                  </a:outerShdw>
                </a:effectLst>
                <a:latin typeface="Times New Roman"/>
                <a:ea typeface="Times New Roman"/>
              </a:rPr>
              <a:t>Segundo ainda o meu avô Tonella, </a:t>
            </a:r>
            <a:r>
              <a:rPr lang="pt-BR" sz="2400" b="1" dirty="0">
                <a:solidFill>
                  <a:srgbClr val="FF0000"/>
                </a:solidFill>
                <a:effectLst>
                  <a:outerShdw blurRad="38100" dist="38100" dir="2700000" algn="tl">
                    <a:srgbClr val="000000">
                      <a:alpha val="43137"/>
                    </a:srgbClr>
                  </a:outerShdw>
                </a:effectLst>
                <a:latin typeface="Times New Roman"/>
                <a:ea typeface="Times New Roman"/>
              </a:rPr>
              <a:t>mia nonna, meglio conosciuta come la vecchia signora (minha avó, mais conhecida como a velha senhora), </a:t>
            </a:r>
            <a:r>
              <a:rPr lang="pt-BR" sz="2400" b="1" dirty="0">
                <a:solidFill>
                  <a:srgbClr val="FFFF00"/>
                </a:solidFill>
                <a:effectLst>
                  <a:outerShdw blurRad="38100" dist="38100" dir="2700000" algn="tl">
                    <a:srgbClr val="000000">
                      <a:alpha val="43137"/>
                    </a:srgbClr>
                  </a:outerShdw>
                </a:effectLst>
                <a:latin typeface="Times New Roman"/>
                <a:ea typeface="Times New Roman"/>
              </a:rPr>
              <a:t>falava para as pessoas que, se uma moça se aventurasse em um idílio amoroso antes do casamento, ou ainda uma comadre que se ligava com um compadre, ou mulher que se casasse com padre, iria virar mula-sem-cabeça.</a:t>
            </a:r>
          </a:p>
          <a:p>
            <a:pPr algn="ctr">
              <a:spcAft>
                <a:spcPts val="0"/>
              </a:spcAft>
              <a:tabLst>
                <a:tab pos="800100" algn="l"/>
              </a:tabLst>
            </a:pPr>
            <a:r>
              <a:rPr lang="pt-BR" sz="2400" b="1" dirty="0">
                <a:solidFill>
                  <a:schemeClr val="bg1"/>
                </a:solidFill>
                <a:effectLst>
                  <a:outerShdw blurRad="38100" dist="38100" dir="2700000" algn="tl">
                    <a:srgbClr val="000000">
                      <a:alpha val="43137"/>
                    </a:srgbClr>
                  </a:outerShdw>
                </a:effectLst>
                <a:latin typeface="Times New Roman"/>
                <a:ea typeface="Times New Roman"/>
              </a:rPr>
              <a:t> </a:t>
            </a:r>
          </a:p>
        </p:txBody>
      </p:sp>
    </p:spTree>
    <p:extLst>
      <p:ext uri="{BB962C8B-B14F-4D97-AF65-F5344CB8AC3E}">
        <p14:creationId xmlns:p14="http://schemas.microsoft.com/office/powerpoint/2010/main" val="722157007"/>
      </p:ext>
    </p:extLst>
  </p:cSld>
  <p:clrMapOvr>
    <a:masterClrMapping/>
  </p:clrMapOvr>
  <mc:AlternateContent xmlns:mc="http://schemas.openxmlformats.org/markup-compatibility/2006" xmlns:p14="http://schemas.microsoft.com/office/powerpoint/2010/main">
    <mc:Choice Requires="p14">
      <p:transition spd="slow" p14:dur="4000" advClick="0" advTm="35000">
        <p:blinds/>
      </p:transition>
    </mc:Choice>
    <mc:Fallback xmlns="">
      <p:transition spd="slow" advClick="0" advTm="35000">
        <p:blind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2">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2">
                                            <p:txEl>
                                              <p:pRg st="0" end="0"/>
                                            </p:txEl>
                                          </p:spTgt>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strVal val="#ppt_w*0.70"/>
                                          </p:val>
                                        </p:tav>
                                        <p:tav tm="100000">
                                          <p:val>
                                            <p:strVal val="#ppt_w"/>
                                          </p:val>
                                        </p:tav>
                                      </p:tavLst>
                                    </p:anim>
                                    <p:anim calcmode="lin" valueType="num">
                                      <p:cBhvr>
                                        <p:cTn id="14" dur="1000" fill="hold"/>
                                        <p:tgtEl>
                                          <p:spTgt spid="2">
                                            <p:txEl>
                                              <p:pRg st="1" end="1"/>
                                            </p:txEl>
                                          </p:spTgt>
                                        </p:tgtEl>
                                        <p:attrNameLst>
                                          <p:attrName>ppt_h</p:attrName>
                                        </p:attrNameLst>
                                      </p:cBhvr>
                                      <p:tavLst>
                                        <p:tav tm="0">
                                          <p:val>
                                            <p:strVal val="#ppt_h"/>
                                          </p:val>
                                        </p:tav>
                                        <p:tav tm="100000">
                                          <p:val>
                                            <p:strVal val="#ppt_h"/>
                                          </p:val>
                                        </p:tav>
                                      </p:tavLst>
                                    </p:anim>
                                    <p:animEffect transition="in" filter="fade">
                                      <p:cBhvr>
                                        <p:cTn id="15" dur="1000"/>
                                        <p:tgtEl>
                                          <p:spTgt spid="2">
                                            <p:txEl>
                                              <p:pRg st="1" end="1"/>
                                            </p:txEl>
                                          </p:spTgt>
                                        </p:tgtEl>
                                      </p:cBhvr>
                                    </p:animEffect>
                                  </p:childTnLst>
                                </p:cTn>
                              </p:par>
                            </p:childTnLst>
                          </p:cTn>
                        </p:par>
                        <p:par>
                          <p:cTn id="16" fill="hold">
                            <p:stCondLst>
                              <p:cond delay="2000"/>
                            </p:stCondLst>
                            <p:childTnLst>
                              <p:par>
                                <p:cTn id="17" presetID="55"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strVal val="#ppt_w*0.70"/>
                                          </p:val>
                                        </p:tav>
                                        <p:tav tm="100000">
                                          <p:val>
                                            <p:strVal val="#ppt_w"/>
                                          </p:val>
                                        </p:tav>
                                      </p:tavLst>
                                    </p:anim>
                                    <p:anim calcmode="lin" valueType="num">
                                      <p:cBhvr>
                                        <p:cTn id="20" dur="1000" fill="hold"/>
                                        <p:tgtEl>
                                          <p:spTgt spid="2">
                                            <p:txEl>
                                              <p:pRg st="2" end="2"/>
                                            </p:txEl>
                                          </p:spTgt>
                                        </p:tgtEl>
                                        <p:attrNameLst>
                                          <p:attrName>ppt_h</p:attrName>
                                        </p:attrNameLst>
                                      </p:cBhvr>
                                      <p:tavLst>
                                        <p:tav tm="0">
                                          <p:val>
                                            <p:strVal val="#ppt_h"/>
                                          </p:val>
                                        </p:tav>
                                        <p:tav tm="100000">
                                          <p:val>
                                            <p:strVal val="#ppt_h"/>
                                          </p:val>
                                        </p:tav>
                                      </p:tavLst>
                                    </p:anim>
                                    <p:animEffect transition="in" filter="fade">
                                      <p:cBhvr>
                                        <p:cTn id="21" dur="1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tângulo 1"/>
          <p:cNvSpPr/>
          <p:nvPr/>
        </p:nvSpPr>
        <p:spPr>
          <a:xfrm>
            <a:off x="341436" y="448092"/>
            <a:ext cx="8551140" cy="4154984"/>
          </a:xfrm>
          <a:prstGeom prst="rect">
            <a:avLst/>
          </a:prstGeom>
        </p:spPr>
        <p:txBody>
          <a:bodyPr wrap="square">
            <a:spAutoFit/>
          </a:bodyPr>
          <a:lstStyle/>
          <a:p>
            <a:pPr algn="ctr">
              <a:spcAft>
                <a:spcPts val="0"/>
              </a:spcAft>
              <a:tabLst>
                <a:tab pos="800100" algn="l"/>
              </a:tabLst>
            </a:pPr>
            <a:r>
              <a:rPr lang="pt-BR" sz="2400" dirty="0">
                <a:solidFill>
                  <a:srgbClr val="FFFF00"/>
                </a:solidFill>
                <a:latin typeface="Times New Roman"/>
                <a:ea typeface="Times New Roman"/>
              </a:rPr>
              <a:t>Dizia também que ela aparecia nas noites de sextas-feiras e, encontrando um pecador, chupava-lhe os olhos, as unhas e os dentes, </a:t>
            </a:r>
            <a:r>
              <a:rPr lang="pt-BR" sz="2400" dirty="0" smtClean="0">
                <a:solidFill>
                  <a:srgbClr val="FFFF00"/>
                </a:solidFill>
                <a:latin typeface="Times New Roman"/>
                <a:ea typeface="Times New Roman"/>
              </a:rPr>
              <a:t>além </a:t>
            </a:r>
            <a:r>
              <a:rPr lang="pt-BR" sz="2400" dirty="0">
                <a:solidFill>
                  <a:srgbClr val="FFFF00"/>
                </a:solidFill>
                <a:latin typeface="Times New Roman"/>
                <a:ea typeface="Times New Roman"/>
              </a:rPr>
              <a:t>de soltar fogo pelas ventas. Quando isso acontecia e a pessoa sobrevivia, dizia o Tonella que a cura fora alcançada e, para quem com medo não queria enxergá-la, porque tinha cometido um pecado, não podia passar correndo diante de uma cruz à meia-noite.</a:t>
            </a:r>
          </a:p>
          <a:p>
            <a:pPr algn="ctr">
              <a:spcAft>
                <a:spcPts val="0"/>
              </a:spcAft>
              <a:tabLst>
                <a:tab pos="800100" algn="l"/>
              </a:tabLst>
            </a:pPr>
            <a:r>
              <a:rPr lang="pt-BR" sz="2400" dirty="0">
                <a:solidFill>
                  <a:srgbClr val="FFFF00"/>
                </a:solidFill>
                <a:latin typeface="Times New Roman"/>
                <a:ea typeface="Times New Roman"/>
              </a:rPr>
              <a:t> </a:t>
            </a:r>
          </a:p>
          <a:p>
            <a:pPr algn="ctr"/>
            <a:r>
              <a:rPr lang="pt-BR" sz="2400" dirty="0">
                <a:solidFill>
                  <a:srgbClr val="FFFF00"/>
                </a:solidFill>
                <a:latin typeface="Times New Roman"/>
                <a:ea typeface="Times New Roman"/>
              </a:rPr>
              <a:t>Finalizando, digo que os mitos e lendas brasileiras andam pelos lares de nosso povo assustando e fazendo a imaginação voar, como fazia minha avó Santa e o seu fiel escudeiro, o marido, meu avô “</a:t>
            </a:r>
            <a:r>
              <a:rPr lang="pt-BR" sz="2400" dirty="0" err="1" smtClean="0">
                <a:solidFill>
                  <a:srgbClr val="FFFF00"/>
                </a:solidFill>
                <a:latin typeface="Times New Roman"/>
                <a:ea typeface="Times New Roman"/>
              </a:rPr>
              <a:t>Tonella</a:t>
            </a:r>
            <a:r>
              <a:rPr lang="pt-BR" sz="2400" dirty="0" smtClean="0">
                <a:solidFill>
                  <a:srgbClr val="FFFF00"/>
                </a:solidFill>
                <a:latin typeface="Times New Roman"/>
                <a:ea typeface="Times New Roman"/>
              </a:rPr>
              <a:t>”</a:t>
            </a:r>
            <a:endParaRPr lang="pt-BR" sz="2400" dirty="0">
              <a:solidFill>
                <a:srgbClr val="FFFF00"/>
              </a:solidFill>
            </a:endParaRPr>
          </a:p>
        </p:txBody>
      </p:sp>
    </p:spTree>
    <p:extLst>
      <p:ext uri="{BB962C8B-B14F-4D97-AF65-F5344CB8AC3E}">
        <p14:creationId xmlns:p14="http://schemas.microsoft.com/office/powerpoint/2010/main" val="1311810728"/>
      </p:ext>
    </p:extLst>
  </p:cSld>
  <p:clrMapOvr>
    <a:masterClrMapping/>
  </p:clrMapOvr>
  <mc:AlternateContent xmlns:mc="http://schemas.openxmlformats.org/markup-compatibility/2006" xmlns:p14="http://schemas.microsoft.com/office/powerpoint/2010/main">
    <mc:Choice Requires="p14">
      <p:transition spd="slow" p14:dur="4000" advClick="0" advTm="35000">
        <p14:ferris dir="l"/>
      </p:transition>
    </mc:Choice>
    <mc:Fallback xmlns="">
      <p:transition spd="slow" advClick="0" advTm="3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2">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2">
                                            <p:txEl>
                                              <p:pRg st="0" end="0"/>
                                            </p:txEl>
                                          </p:spTgt>
                                        </p:tgtEl>
                                      </p:cBhvr>
                                    </p:animEffect>
                                  </p:childTnLst>
                                </p:cTn>
                              </p:par>
                            </p:childTnLst>
                          </p:cTn>
                        </p:par>
                        <p:par>
                          <p:cTn id="11" fill="hold">
                            <p:stCondLst>
                              <p:cond delay="1000"/>
                            </p:stCondLst>
                            <p:childTnLst>
                              <p:par>
                                <p:cTn id="12" presetID="31" presetClass="entr" presetSubtype="0" fill="hold" nodeType="after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1000" fill="hold"/>
                                        <p:tgtEl>
                                          <p:spTgt spid="2">
                                            <p:txEl>
                                              <p:pRg st="1" end="1"/>
                                            </p:txEl>
                                          </p:spTgt>
                                        </p:tgtEl>
                                        <p:attrNameLst>
                                          <p:attrName>ppt_h</p:attrName>
                                        </p:attrNameLst>
                                      </p:cBhvr>
                                      <p:tavLst>
                                        <p:tav tm="0">
                                          <p:val>
                                            <p:fltVal val="0"/>
                                          </p:val>
                                        </p:tav>
                                        <p:tav tm="100000">
                                          <p:val>
                                            <p:strVal val="#ppt_h"/>
                                          </p:val>
                                        </p:tav>
                                      </p:tavLst>
                                    </p:anim>
                                    <p:anim calcmode="lin" valueType="num">
                                      <p:cBhvr>
                                        <p:cTn id="16" dur="1000" fill="hold"/>
                                        <p:tgtEl>
                                          <p:spTgt spid="2">
                                            <p:txEl>
                                              <p:pRg st="1" end="1"/>
                                            </p:txEl>
                                          </p:spTgt>
                                        </p:tgtEl>
                                        <p:attrNameLst>
                                          <p:attrName>style.rotation</p:attrName>
                                        </p:attrNameLst>
                                      </p:cBhvr>
                                      <p:tavLst>
                                        <p:tav tm="0">
                                          <p:val>
                                            <p:fltVal val="90"/>
                                          </p:val>
                                        </p:tav>
                                        <p:tav tm="100000">
                                          <p:val>
                                            <p:fltVal val="0"/>
                                          </p:val>
                                        </p:tav>
                                      </p:tavLst>
                                    </p:anim>
                                    <p:animEffect transition="in" filter="fade">
                                      <p:cBhvr>
                                        <p:cTn id="17" dur="1000"/>
                                        <p:tgtEl>
                                          <p:spTgt spid="2">
                                            <p:txEl>
                                              <p:pRg st="1" end="1"/>
                                            </p:txEl>
                                          </p:spTgt>
                                        </p:tgtEl>
                                      </p:cBhvr>
                                    </p:animEffect>
                                  </p:childTnLst>
                                </p:cTn>
                              </p:par>
                            </p:childTnLst>
                          </p:cTn>
                        </p:par>
                        <p:par>
                          <p:cTn id="18" fill="hold">
                            <p:stCondLst>
                              <p:cond delay="2000"/>
                            </p:stCondLst>
                            <p:childTnLst>
                              <p:par>
                                <p:cTn id="19" presetID="31" presetClass="entr" presetSubtype="0" fill="hold" nodeType="after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1000" fill="hold"/>
                                        <p:tgtEl>
                                          <p:spTgt spid="2">
                                            <p:txEl>
                                              <p:pRg st="2" end="2"/>
                                            </p:txEl>
                                          </p:spTgt>
                                        </p:tgtEl>
                                        <p:attrNameLst>
                                          <p:attrName>ppt_h</p:attrName>
                                        </p:attrNameLst>
                                      </p:cBhvr>
                                      <p:tavLst>
                                        <p:tav tm="0">
                                          <p:val>
                                            <p:fltVal val="0"/>
                                          </p:val>
                                        </p:tav>
                                        <p:tav tm="100000">
                                          <p:val>
                                            <p:strVal val="#ppt_h"/>
                                          </p:val>
                                        </p:tav>
                                      </p:tavLst>
                                    </p:anim>
                                    <p:anim calcmode="lin" valueType="num">
                                      <p:cBhvr>
                                        <p:cTn id="23" dur="1000" fill="hold"/>
                                        <p:tgtEl>
                                          <p:spTgt spid="2">
                                            <p:txEl>
                                              <p:pRg st="2" end="2"/>
                                            </p:txEl>
                                          </p:spTgt>
                                        </p:tgtEl>
                                        <p:attrNameLst>
                                          <p:attrName>style.rotation</p:attrName>
                                        </p:attrNameLst>
                                      </p:cBhvr>
                                      <p:tavLst>
                                        <p:tav tm="0">
                                          <p:val>
                                            <p:fltVal val="90"/>
                                          </p:val>
                                        </p:tav>
                                        <p:tav tm="100000">
                                          <p:val>
                                            <p:fltVal val="0"/>
                                          </p:val>
                                        </p:tav>
                                      </p:tavLst>
                                    </p:anim>
                                    <p:animEffect transition="in" filter="fade">
                                      <p:cBhvr>
                                        <p:cTn id="24" dur="1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431448" y="355759"/>
            <a:ext cx="8551140" cy="369332"/>
          </a:xfrm>
          <a:prstGeom prst="rect">
            <a:avLst/>
          </a:prstGeom>
        </p:spPr>
        <p:txBody>
          <a:bodyPr wrap="square">
            <a:spAutoFit/>
          </a:bodyPr>
          <a:lstStyle/>
          <a:p>
            <a:pPr algn="ctr" fontAlgn="auto">
              <a:spcBef>
                <a:spcPts val="0"/>
              </a:spcBef>
              <a:spcAft>
                <a:spcPts val="0"/>
              </a:spcAft>
            </a:pPr>
            <a:r>
              <a:rPr lang="pt-BR" dirty="0" smtClean="0">
                <a:solidFill>
                  <a:prstClr val="white"/>
                </a:solidFill>
                <a:latin typeface="Lucida Calligraphy"/>
                <a:ea typeface="Times New Roman"/>
                <a:cs typeface="Times New Roman"/>
              </a:rPr>
              <a:t>. </a:t>
            </a:r>
            <a:endParaRPr lang="pt-BR" dirty="0">
              <a:solidFill>
                <a:prstClr val="white"/>
              </a:solidFill>
              <a:latin typeface="Verdana"/>
            </a:endParaRPr>
          </a:p>
        </p:txBody>
      </p:sp>
      <p:sp>
        <p:nvSpPr>
          <p:cNvPr id="5" name="Retângulo 4"/>
          <p:cNvSpPr/>
          <p:nvPr/>
        </p:nvSpPr>
        <p:spPr>
          <a:xfrm>
            <a:off x="402359" y="591486"/>
            <a:ext cx="8461128" cy="4770537"/>
          </a:xfrm>
          <a:prstGeom prst="rect">
            <a:avLst/>
          </a:prstGeom>
        </p:spPr>
        <p:txBody>
          <a:bodyPr wrap="square">
            <a:spAutoFit/>
          </a:bodyPr>
          <a:lstStyle/>
          <a:p>
            <a:pPr algn="ctr">
              <a:spcAft>
                <a:spcPts val="0"/>
              </a:spcAft>
              <a:tabLst>
                <a:tab pos="800100" algn="l"/>
              </a:tabLst>
            </a:pPr>
            <a:r>
              <a:rPr lang="pt-BR" sz="3600" b="1" dirty="0">
                <a:solidFill>
                  <a:srgbClr val="FFFF00"/>
                </a:solidFill>
                <a:effectLst>
                  <a:outerShdw blurRad="38100" dist="38100" dir="2700000" algn="tl">
                    <a:srgbClr val="000000">
                      <a:alpha val="43137"/>
                    </a:srgbClr>
                  </a:outerShdw>
                </a:effectLst>
                <a:latin typeface="Times New Roman"/>
                <a:ea typeface="Times New Roman"/>
              </a:rPr>
              <a:t>As lendas, às vezes, estão em vários lugares diferentes ao mesmo tempo. Os nomes podem variar e algumas características também, mas suas histórias e aparições não morrem e misturam-se às crendices, oriundas do lado sombrio do inconsciente coletivo.</a:t>
            </a:r>
          </a:p>
          <a:p>
            <a:pPr algn="ctr">
              <a:spcAft>
                <a:spcPts val="0"/>
              </a:spcAft>
              <a:tabLst>
                <a:tab pos="800100" algn="l"/>
              </a:tabLst>
            </a:pPr>
            <a:r>
              <a:rPr lang="pt-BR" sz="3600" dirty="0">
                <a:solidFill>
                  <a:srgbClr val="FFFF00"/>
                </a:solidFill>
                <a:latin typeface="Times New Roman"/>
                <a:ea typeface="Times New Roman"/>
              </a:rPr>
              <a:t> </a:t>
            </a:r>
          </a:p>
          <a:p>
            <a:pPr algn="ctr">
              <a:spcAft>
                <a:spcPts val="0"/>
              </a:spcAft>
              <a:tabLst>
                <a:tab pos="800100" algn="l"/>
              </a:tabLst>
            </a:pPr>
            <a:r>
              <a:rPr lang="pt-BR" sz="1600" dirty="0">
                <a:latin typeface="Times New Roman"/>
                <a:ea typeface="Times New Roman"/>
              </a:rPr>
              <a:t> </a:t>
            </a:r>
            <a:endParaRPr lang="pt-BR" sz="2400" dirty="0">
              <a:effectLst/>
              <a:latin typeface="Times New Roman"/>
              <a:ea typeface="Times New Roman"/>
            </a:endParaRPr>
          </a:p>
        </p:txBody>
      </p:sp>
    </p:spTree>
    <p:extLst>
      <p:ext uri="{BB962C8B-B14F-4D97-AF65-F5344CB8AC3E}">
        <p14:creationId xmlns:p14="http://schemas.microsoft.com/office/powerpoint/2010/main" val="1765793228"/>
      </p:ext>
    </p:extLst>
  </p:cSld>
  <p:clrMapOvr>
    <a:masterClrMapping/>
  </p:clrMapOvr>
  <mc:AlternateContent xmlns:mc="http://schemas.openxmlformats.org/markup-compatibility/2006" xmlns:p14="http://schemas.microsoft.com/office/powerpoint/2010/main">
    <mc:Choice Requires="p14">
      <p:transition spd="slow" p14:dur="4000" advClick="0" advTm="25000">
        <p14:prism isContent="1" isInverted="1"/>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p:cTn id="7" dur="500" fill="hold"/>
                                        <p:tgtEl>
                                          <p:spTgt spid="5">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5">
                                            <p:txEl>
                                              <p:pRg st="0" end="0"/>
                                            </p:txEl>
                                          </p:spTgt>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p:cTn id="13" dur="500" fill="hold"/>
                                        <p:tgtEl>
                                          <p:spTgt spid="5">
                                            <p:txEl>
                                              <p:pRg st="1" end="1"/>
                                            </p:txEl>
                                          </p:spTgt>
                                        </p:tgtEl>
                                        <p:attrNameLst>
                                          <p:attrName>ppt_w</p:attrName>
                                        </p:attrNameLst>
                                      </p:cBhvr>
                                      <p:tavLst>
                                        <p:tav tm="0">
                                          <p:val>
                                            <p:fltVal val="0"/>
                                          </p:val>
                                        </p:tav>
                                        <p:tav tm="100000">
                                          <p:val>
                                            <p:strVal val="#ppt_w"/>
                                          </p:val>
                                        </p:tav>
                                      </p:tavLst>
                                    </p:anim>
                                    <p:anim calcmode="lin" valueType="num">
                                      <p:cBhvr>
                                        <p:cTn id="14" dur="5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15"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tângulo 1"/>
          <p:cNvSpPr/>
          <p:nvPr/>
        </p:nvSpPr>
        <p:spPr>
          <a:xfrm>
            <a:off x="232828" y="195486"/>
            <a:ext cx="3593216" cy="5047536"/>
          </a:xfrm>
          <a:prstGeom prst="rect">
            <a:avLst/>
          </a:prstGeom>
        </p:spPr>
        <p:txBody>
          <a:bodyPr wrap="square">
            <a:spAutoFit/>
          </a:bodyPr>
          <a:lstStyle/>
          <a:p>
            <a:pPr algn="ctr"/>
            <a:r>
              <a:rPr lang="pt-BR" b="1" dirty="0" smtClean="0">
                <a:solidFill>
                  <a:srgbClr val="FF000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CRIAÇÃO </a:t>
            </a:r>
            <a:r>
              <a:rPr lang="pt-BR" b="1" dirty="0">
                <a:solidFill>
                  <a:srgbClr val="FF000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E </a:t>
            </a:r>
            <a:r>
              <a:rPr lang="pt-BR" b="1" dirty="0" smtClean="0">
                <a:solidFill>
                  <a:srgbClr val="FF000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rPr>
              <a:t>FORMATAÇÃO</a:t>
            </a:r>
            <a:endParaRPr lang="pt-BR" b="1" dirty="0">
              <a:solidFill>
                <a:srgbClr val="FF0000"/>
              </a:solidFill>
              <a:effectLst>
                <a:outerShdw blurRad="38100" dist="38100" dir="2700000" algn="tl">
                  <a:srgbClr val="000000">
                    <a:alpha val="43137"/>
                  </a:srgbClr>
                </a:outerShdw>
              </a:effectLst>
              <a:latin typeface="Chiller" panose="04020404031007020602" pitchFamily="82" charset="0"/>
              <a:cs typeface="David" panose="020E0502060401010101" pitchFamily="34" charset="-79"/>
            </a:endParaRPr>
          </a:p>
          <a:p>
            <a:pPr algn="ctr"/>
            <a:r>
              <a:rPr lang="pt-BR" sz="2000" b="1" dirty="0">
                <a:solidFill>
                  <a:srgbClr val="00B0F0"/>
                </a:solidFill>
                <a:effectLst>
                  <a:outerShdw blurRad="38100" dist="38100" dir="2700000" algn="tl">
                    <a:srgbClr val="000000">
                      <a:alpha val="43137"/>
                    </a:srgbClr>
                  </a:outerShdw>
                </a:effectLst>
                <a:latin typeface="Bradley Hand ITC" panose="03070402050302030203" pitchFamily="66" charset="0"/>
                <a:cs typeface="David" panose="020E0502060401010101" pitchFamily="34" charset="-79"/>
              </a:rPr>
              <a:t>TONINHO  VENDRAMINI  </a:t>
            </a:r>
            <a:endParaRPr lang="pt-BR" sz="1600" b="1" u="sng" dirty="0" smtClean="0">
              <a:solidFill>
                <a:srgbClr val="00B0F0"/>
              </a:solidFill>
              <a:effectLst>
                <a:outerShdw blurRad="38100" dist="38100" dir="2700000" algn="tl">
                  <a:srgbClr val="000000">
                    <a:alpha val="43137"/>
                  </a:srgbClr>
                </a:outerShdw>
              </a:effectLst>
              <a:latin typeface="Bradley Hand ITC" panose="03070402050302030203" pitchFamily="66" charset="0"/>
              <a:cs typeface="Arial" charset="0"/>
            </a:endParaRPr>
          </a:p>
          <a:p>
            <a:pPr algn="ctr"/>
            <a:r>
              <a:rPr lang="pt-BR" sz="1600" b="1" dirty="0" smtClean="0">
                <a:solidFill>
                  <a:srgbClr val="FFC000"/>
                </a:solidFill>
                <a:effectLst>
                  <a:outerShdw blurRad="38100" dist="38100" dir="2700000" algn="tl">
                    <a:srgbClr val="000000">
                      <a:alpha val="43137"/>
                    </a:srgbClr>
                  </a:outerShdw>
                </a:effectLst>
                <a:latin typeface="Maiandra GD" pitchFamily="34" charset="0"/>
                <a:cs typeface="Arial" charset="0"/>
              </a:rPr>
              <a:t>Imagens</a:t>
            </a:r>
            <a:endParaRPr lang="pt-BR" sz="1600" b="1" dirty="0" smtClean="0">
              <a:solidFill>
                <a:srgbClr val="FFC000"/>
              </a:solidFill>
              <a:effectLst>
                <a:outerShdw blurRad="38100" dist="38100" dir="2700000" algn="tl">
                  <a:srgbClr val="000000">
                    <a:alpha val="43137"/>
                  </a:srgbClr>
                </a:outerShdw>
              </a:effectLst>
              <a:latin typeface="Maiandra GD" pitchFamily="34" charset="0"/>
              <a:cs typeface="Arial" charset="0"/>
            </a:endParaRPr>
          </a:p>
          <a:p>
            <a:pPr algn="ctr"/>
            <a:r>
              <a:rPr lang="pt-BR" sz="1600" b="1" dirty="0" smtClean="0">
                <a:solidFill>
                  <a:srgbClr val="00B0F0"/>
                </a:solidFill>
                <a:effectLst>
                  <a:outerShdw blurRad="38100" dist="38100" dir="2700000" algn="tl">
                    <a:srgbClr val="000000">
                      <a:alpha val="43137"/>
                    </a:srgbClr>
                  </a:outerShdw>
                </a:effectLst>
                <a:latin typeface="Maiandra GD" pitchFamily="34" charset="0"/>
                <a:cs typeface="Arial" charset="0"/>
              </a:rPr>
              <a:t>Acervo Pessoal e Internet</a:t>
            </a:r>
          </a:p>
          <a:p>
            <a:pPr algn="ctr"/>
            <a:endParaRPr lang="pt-BR" sz="1600" b="1" dirty="0" smtClean="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1600" b="1" dirty="0" smtClean="0">
                <a:solidFill>
                  <a:srgbClr val="FFC000"/>
                </a:solidFill>
                <a:effectLst>
                  <a:outerShdw blurRad="38100" dist="38100" dir="2700000" algn="tl">
                    <a:srgbClr val="000000">
                      <a:alpha val="43137"/>
                    </a:srgbClr>
                  </a:outerShdw>
                </a:effectLst>
                <a:latin typeface="Maiandra GD" pitchFamily="34" charset="0"/>
                <a:cs typeface="Arial" charset="0"/>
              </a:rPr>
              <a:t>Músicas </a:t>
            </a:r>
            <a:r>
              <a:rPr lang="pt-BR" sz="1600" b="1" dirty="0">
                <a:solidFill>
                  <a:srgbClr val="FFC000"/>
                </a:solidFill>
                <a:effectLst>
                  <a:outerShdw blurRad="38100" dist="38100" dir="2700000" algn="tl">
                    <a:srgbClr val="000000">
                      <a:alpha val="43137"/>
                    </a:srgbClr>
                  </a:outerShdw>
                </a:effectLst>
                <a:latin typeface="Maiandra GD" pitchFamily="34" charset="0"/>
                <a:cs typeface="Arial" charset="0"/>
              </a:rPr>
              <a:t>de </a:t>
            </a:r>
            <a:r>
              <a:rPr lang="pt-BR" sz="1600" b="1" dirty="0" smtClean="0">
                <a:solidFill>
                  <a:srgbClr val="FFC000"/>
                </a:solidFill>
                <a:effectLst>
                  <a:outerShdw blurRad="38100" dist="38100" dir="2700000" algn="tl">
                    <a:srgbClr val="000000">
                      <a:alpha val="43137"/>
                    </a:srgbClr>
                  </a:outerShdw>
                </a:effectLst>
                <a:latin typeface="Maiandra GD" pitchFamily="34" charset="0"/>
                <a:cs typeface="Arial" charset="0"/>
              </a:rPr>
              <a:t>Fundo</a:t>
            </a:r>
            <a:endParaRPr lang="pt-BR" sz="1600" b="1" dirty="0" smtClean="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600" b="1" dirty="0" smtClean="0">
                <a:solidFill>
                  <a:srgbClr val="00B0F0"/>
                </a:solidFill>
                <a:effectLst>
                  <a:outerShdw blurRad="38100" dist="38100" dir="2700000" algn="tl">
                    <a:srgbClr val="000000">
                      <a:alpha val="43137"/>
                    </a:srgbClr>
                  </a:outerShdw>
                </a:effectLst>
                <a:latin typeface="Maiandra GD" pitchFamily="34" charset="0"/>
                <a:cs typeface="Arial" charset="0"/>
              </a:rPr>
              <a:t>Abertura</a:t>
            </a:r>
          </a:p>
          <a:p>
            <a:pPr algn="ctr"/>
            <a:r>
              <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rPr>
              <a:t>Odeon</a:t>
            </a:r>
          </a:p>
          <a:p>
            <a:pPr algn="ctr"/>
            <a:r>
              <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rPr>
              <a:t>Solo de Dilermando Reis </a:t>
            </a:r>
          </a:p>
          <a:p>
            <a:pPr algn="ctr"/>
            <a:endParaRPr lang="pt-BR" sz="1600" b="1" dirty="0" smtClean="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600" b="1" dirty="0" smtClean="0">
                <a:solidFill>
                  <a:srgbClr val="00B0F0"/>
                </a:solidFill>
                <a:effectLst>
                  <a:outerShdw blurRad="38100" dist="38100" dir="2700000" algn="tl">
                    <a:srgbClr val="000000">
                      <a:alpha val="43137"/>
                    </a:srgbClr>
                  </a:outerShdw>
                </a:effectLst>
                <a:latin typeface="Maiandra GD" pitchFamily="34" charset="0"/>
                <a:cs typeface="Arial" charset="0"/>
              </a:rPr>
              <a:t>Acompanhamento</a:t>
            </a:r>
          </a:p>
          <a:p>
            <a:pPr algn="ctr"/>
            <a:r>
              <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rPr>
              <a:t>Luar do Sertão</a:t>
            </a:r>
          </a:p>
          <a:p>
            <a:pPr algn="ctr"/>
            <a:r>
              <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rPr>
              <a:t>Solo de Diógenes de Oliveira</a:t>
            </a:r>
            <a:endParaRPr lang="pt-BR" sz="1600" b="1" dirty="0" smtClean="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endParaRPr lang="pt-BR" sz="1600" b="1" dirty="0" smtClean="0">
              <a:solidFill>
                <a:srgbClr val="00B0F0"/>
              </a:solidFill>
              <a:effectLst>
                <a:outerShdw blurRad="38100" dist="38100" dir="2700000" algn="tl">
                  <a:srgbClr val="000000">
                    <a:alpha val="43137"/>
                  </a:srgbClr>
                </a:outerShdw>
              </a:effectLst>
              <a:latin typeface="Maiandra GD" pitchFamily="34" charset="0"/>
              <a:cs typeface="Arial" charset="0"/>
            </a:endParaRPr>
          </a:p>
          <a:p>
            <a:pPr algn="ctr"/>
            <a:r>
              <a:rPr lang="pt-BR" sz="1600" b="1" dirty="0" smtClean="0">
                <a:solidFill>
                  <a:srgbClr val="00B0F0"/>
                </a:solidFill>
                <a:effectLst>
                  <a:outerShdw blurRad="38100" dist="38100" dir="2700000" algn="tl">
                    <a:srgbClr val="000000">
                      <a:alpha val="43137"/>
                    </a:srgbClr>
                  </a:outerShdw>
                </a:effectLst>
                <a:latin typeface="Maiandra GD" pitchFamily="34" charset="0"/>
                <a:cs typeface="Arial" charset="0"/>
              </a:rPr>
              <a:t>Encerramento</a:t>
            </a:r>
          </a:p>
          <a:p>
            <a:pPr algn="ctr"/>
            <a:r>
              <a:rPr lang="pt-BR" sz="1600" b="1" dirty="0" smtClean="0">
                <a:solidFill>
                  <a:srgbClr val="00B0F0"/>
                </a:solidFill>
                <a:effectLst>
                  <a:outerShdw blurRad="38100" dist="38100" dir="2700000" algn="tl">
                    <a:srgbClr val="000000">
                      <a:alpha val="43137"/>
                    </a:srgbClr>
                  </a:outerShdw>
                </a:effectLst>
                <a:latin typeface="Maiandra GD" pitchFamily="34" charset="0"/>
                <a:cs typeface="Arial" charset="0"/>
              </a:rPr>
              <a:t>Luar do Sertão</a:t>
            </a:r>
          </a:p>
          <a:p>
            <a:pPr algn="ctr"/>
            <a:r>
              <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rPr>
              <a:t>Interpretação </a:t>
            </a:r>
            <a:endPar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endParaRPr>
          </a:p>
          <a:p>
            <a:pPr algn="ctr"/>
            <a:r>
              <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rPr>
              <a:t>Francisco Petrônio</a:t>
            </a:r>
            <a:endParaRPr lang="pt-BR" sz="1600" b="1" dirty="0" smtClean="0">
              <a:solidFill>
                <a:srgbClr val="92D050"/>
              </a:solidFill>
              <a:effectLst>
                <a:outerShdw blurRad="38100" dist="38100" dir="2700000" algn="tl">
                  <a:srgbClr val="000000">
                    <a:alpha val="43137"/>
                  </a:srgbClr>
                </a:outerShdw>
              </a:effectLst>
              <a:latin typeface="Maiandra GD" pitchFamily="34" charset="0"/>
              <a:cs typeface="Arial" charset="0"/>
            </a:endParaRPr>
          </a:p>
          <a:p>
            <a:pPr algn="r"/>
            <a:endParaRPr lang="pt-BR" sz="14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400" b="1" dirty="0" smtClean="0">
                <a:solidFill>
                  <a:prstClr val="white"/>
                </a:solidFill>
                <a:effectLst>
                  <a:outerShdw blurRad="38100" dist="38100" dir="2700000" algn="tl">
                    <a:srgbClr val="000000">
                      <a:alpha val="43137"/>
                    </a:srgbClr>
                  </a:outerShdw>
                </a:effectLst>
                <a:latin typeface="Maiandra GD" pitchFamily="34" charset="0"/>
                <a:cs typeface="Arial" charset="0"/>
              </a:rPr>
              <a:t> </a:t>
            </a:r>
            <a:endParaRPr lang="pt-BR" sz="1400" b="1" dirty="0">
              <a:solidFill>
                <a:srgbClr val="FFFF00"/>
              </a:solidFill>
              <a:effectLst>
                <a:outerShdw blurRad="38100" dist="38100" dir="2700000" algn="tl">
                  <a:srgbClr val="000000">
                    <a:alpha val="43137"/>
                  </a:srgbClr>
                </a:outerShdw>
              </a:effectLst>
              <a:latin typeface="Maiandra GD" pitchFamily="34" charset="0"/>
              <a:cs typeface="Arial" charset="0"/>
            </a:endParaRPr>
          </a:p>
        </p:txBody>
      </p:sp>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pt-BR" sz="2400" dirty="0">
              <a:solidFill>
                <a:prstClr val="black"/>
              </a:solidFill>
              <a:latin typeface="Times New Roman" pitchFamily="18" charset="0"/>
              <a:cs typeface="Arial" charset="0"/>
            </a:endParaRPr>
          </a:p>
        </p:txBody>
      </p:sp>
      <p:grpSp>
        <p:nvGrpSpPr>
          <p:cNvPr id="11" name="Grupo 18"/>
          <p:cNvGrpSpPr>
            <a:grpSpLocks/>
          </p:cNvGrpSpPr>
          <p:nvPr/>
        </p:nvGrpSpPr>
        <p:grpSpPr bwMode="auto">
          <a:xfrm>
            <a:off x="0" y="0"/>
            <a:ext cx="9144000" cy="5143500"/>
            <a:chOff x="0" y="0"/>
            <a:chExt cx="9144000" cy="6991350"/>
          </a:xfrm>
        </p:grpSpPr>
        <p:grpSp>
          <p:nvGrpSpPr>
            <p:cNvPr id="13" name="Grupo 19"/>
            <p:cNvGrpSpPr>
              <a:grpSpLocks/>
            </p:cNvGrpSpPr>
            <p:nvPr/>
          </p:nvGrpSpPr>
          <p:grpSpPr bwMode="auto">
            <a:xfrm>
              <a:off x="0" y="0"/>
              <a:ext cx="133350" cy="6858000"/>
              <a:chOff x="0" y="0"/>
              <a:chExt cx="133350" cy="6858000"/>
            </a:xfrm>
          </p:grpSpPr>
          <p:pic>
            <p:nvPicPr>
              <p:cNvPr id="23"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4"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4" name="Grupo 20"/>
            <p:cNvGrpSpPr>
              <a:grpSpLocks/>
            </p:cNvGrpSpPr>
            <p:nvPr/>
          </p:nvGrpSpPr>
          <p:grpSpPr bwMode="auto">
            <a:xfrm>
              <a:off x="9010650" y="0"/>
              <a:ext cx="133350" cy="6858000"/>
              <a:chOff x="0" y="0"/>
              <a:chExt cx="133350" cy="6858000"/>
            </a:xfrm>
          </p:grpSpPr>
          <p:pic>
            <p:nvPicPr>
              <p:cNvPr id="21"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ellipse">
                <a:avLst/>
              </a:prstGeom>
              <a:ln w="28575" cap="rnd">
                <a:solidFill>
                  <a:schemeClr val="accent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2" name="Picture 9"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ellipse">
                <a:avLst/>
              </a:prstGeom>
              <a:ln w="28575" cap="rnd">
                <a:solidFill>
                  <a:schemeClr val="accent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5" name="Grupo 16"/>
            <p:cNvGrpSpPr>
              <a:grpSpLocks/>
            </p:cNvGrpSpPr>
            <p:nvPr/>
          </p:nvGrpSpPr>
          <p:grpSpPr bwMode="auto">
            <a:xfrm>
              <a:off x="0" y="6858000"/>
              <a:ext cx="9144000" cy="133350"/>
              <a:chOff x="0" y="6308725"/>
              <a:chExt cx="9144000" cy="133350"/>
            </a:xfrm>
          </p:grpSpPr>
          <p:pic>
            <p:nvPicPr>
              <p:cNvPr id="19"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ellipse">
                <a:avLst/>
              </a:prstGeom>
              <a:ln w="28575" cap="rnd">
                <a:solidFill>
                  <a:schemeClr val="accent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20"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nvGrpSpPr>
            <p:cNvPr id="16" name="Grupo 24"/>
            <p:cNvGrpSpPr>
              <a:grpSpLocks/>
            </p:cNvGrpSpPr>
            <p:nvPr/>
          </p:nvGrpSpPr>
          <p:grpSpPr bwMode="auto">
            <a:xfrm>
              <a:off x="0" y="0"/>
              <a:ext cx="9144000" cy="133351"/>
              <a:chOff x="0" y="6308725"/>
              <a:chExt cx="9144000" cy="133351"/>
            </a:xfrm>
          </p:grpSpPr>
          <p:pic>
            <p:nvPicPr>
              <p:cNvPr id="17" name="Picture 24"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3848100" y="6308725"/>
                <a:ext cx="5295900" cy="133351"/>
              </a:xfrm>
              <a:prstGeom prst="ellipse">
                <a:avLst/>
              </a:prstGeom>
              <a:ln w="28575" cap="rnd">
                <a:solidFill>
                  <a:schemeClr val="accent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8" name="Picture 25" descr="Acessorio GIF (130)"/>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ellipse">
                <a:avLst/>
              </a:prstGeom>
              <a:ln w="28575" cap="rnd">
                <a:solidFill>
                  <a:schemeClr val="accent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grpSp>
      </p:grpSp>
      <p:pic>
        <p:nvPicPr>
          <p:cNvPr id="25" name="Imagem 2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56176" y="248379"/>
            <a:ext cx="2704254" cy="2036555"/>
          </a:xfrm>
          <a:prstGeom prst="roundRect">
            <a:avLst>
              <a:gd name="adj" fmla="val 0"/>
            </a:avLst>
          </a:prstGeom>
          <a:ln w="38100">
            <a:solidFill>
              <a:srgbClr val="FFFF00"/>
            </a:solidFill>
          </a:ln>
          <a:effectLst>
            <a:outerShdw blurRad="152400" dist="12000" dir="900000" sy="98000" kx="110000" ky="200000" algn="tl" rotWithShape="0">
              <a:srgbClr val="000000">
                <a:alpha val="30000"/>
              </a:srgbClr>
            </a:outerShdw>
          </a:effectLst>
          <a:scene3d>
            <a:camera prst="orthographicFront"/>
            <a:lightRig rig="threePt" dir="t"/>
          </a:scene3d>
          <a:sp3d contourW="6350" prstMaterial="matte">
            <a:bevelT w="101600" h="101600" prst="coolSlant"/>
            <a:contourClr>
              <a:srgbClr val="969696"/>
            </a:contourClr>
          </a:sp3d>
        </p:spPr>
      </p:pic>
      <p:sp>
        <p:nvSpPr>
          <p:cNvPr id="3" name="Retângulo 2"/>
          <p:cNvSpPr/>
          <p:nvPr/>
        </p:nvSpPr>
        <p:spPr>
          <a:xfrm>
            <a:off x="3059832" y="3645871"/>
            <a:ext cx="5790712" cy="1331134"/>
          </a:xfrm>
          <a:prstGeom prst="rect">
            <a:avLst/>
          </a:prstGeom>
          <a:solidFill>
            <a:schemeClr val="bg1">
              <a:lumMod val="85000"/>
            </a:schemeClr>
          </a:solidFill>
          <a:ln w="28575">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txBody>
          <a:bodyPr wrap="square">
            <a:spAutoFit/>
          </a:bodyPr>
          <a:lstStyle/>
          <a:p>
            <a:pPr algn="ctr"/>
            <a:r>
              <a:rPr lang="pt-BR" sz="1050" dirty="0">
                <a:solidFill>
                  <a:srgbClr val="0070C0"/>
                </a:solidFill>
                <a:latin typeface="Britannic Bold" panose="020B0903060703020204" pitchFamily="34" charset="0"/>
              </a:rPr>
              <a:t>ACESSE  MEUS  ESPAÇOS  CULTURAIS  E  TORNE-SE  MEU SEGUIDOR</a:t>
            </a:r>
            <a:endParaRPr lang="pt-BR" sz="1600" dirty="0">
              <a:solidFill>
                <a:srgbClr val="002060"/>
              </a:solidFill>
              <a:latin typeface="Britannic Bold" panose="020B0903060703020204" pitchFamily="34" charset="0"/>
            </a:endParaRPr>
          </a:p>
          <a:p>
            <a:pPr algn="ctr"/>
            <a:r>
              <a:rPr lang="pt-BR" sz="1600" dirty="0">
                <a:solidFill>
                  <a:srgbClr val="7030A0"/>
                </a:solidFill>
                <a:latin typeface="Britannic Bold" panose="020B0903060703020204" pitchFamily="34" charset="0"/>
                <a:hlinkClick r:id="rId6"/>
              </a:rPr>
              <a:t>http://vendraminiletras.blogspot.com/</a:t>
            </a:r>
            <a:endParaRPr lang="pt-BR" sz="1600" dirty="0">
              <a:solidFill>
                <a:srgbClr val="7030A0"/>
              </a:solidFill>
              <a:latin typeface="Britannic Bold" panose="020B0903060703020204" pitchFamily="34" charset="0"/>
            </a:endParaRPr>
          </a:p>
          <a:p>
            <a:pPr algn="ctr"/>
            <a:r>
              <a:rPr lang="pt-BR" sz="1600" dirty="0">
                <a:solidFill>
                  <a:srgbClr val="7030A0"/>
                </a:solidFill>
                <a:latin typeface="Britannic Bold" panose="020B0903060703020204" pitchFamily="34" charset="0"/>
              </a:rPr>
              <a:t>www.sergrasan.com/toninhovendraminislides/</a:t>
            </a:r>
          </a:p>
          <a:p>
            <a:pPr algn="ctr"/>
            <a:r>
              <a:rPr lang="pt-BR" sz="1000" dirty="0">
                <a:solidFill>
                  <a:srgbClr val="C00000"/>
                </a:solidFill>
                <a:latin typeface="Arial Black" panose="020B0A04020102020204" pitchFamily="34" charset="0"/>
                <a:cs typeface="Aharoni" panose="02010803020104030203" pitchFamily="2" charset="-79"/>
              </a:rPr>
              <a:t>PARTICIPAÇÕES:</a:t>
            </a:r>
          </a:p>
          <a:p>
            <a:pPr marL="685718" lvl="2" algn="ctr"/>
            <a:r>
              <a:rPr lang="pt-BR" sz="900" dirty="0">
                <a:solidFill>
                  <a:srgbClr val="002060"/>
                </a:solidFill>
                <a:latin typeface="Arial Black" panose="020B0A04020102020204" pitchFamily="34" charset="0"/>
                <a:cs typeface="Aharoni" panose="02010803020104030203" pitchFamily="2" charset="-79"/>
              </a:rPr>
              <a:t>ASSOCIAÇÃO DOS POETAS E ESCRITORES DE JUNDIAÍ E REGIÃO</a:t>
            </a:r>
          </a:p>
          <a:p>
            <a:pPr algn="ctr" fontAlgn="base">
              <a:spcBef>
                <a:spcPct val="0"/>
              </a:spcBef>
              <a:spcAft>
                <a:spcPct val="0"/>
              </a:spcAft>
            </a:pPr>
            <a:r>
              <a:rPr lang="pt-BR" sz="1000" dirty="0">
                <a:solidFill>
                  <a:srgbClr val="002060"/>
                </a:solidFill>
                <a:latin typeface="Arial Black" panose="020B0A04020102020204" pitchFamily="34" charset="0"/>
                <a:cs typeface="Aharoni" panose="02010803020104030203" pitchFamily="2" charset="-79"/>
              </a:rPr>
              <a:t> </a:t>
            </a:r>
            <a:r>
              <a:rPr lang="pt-BR" sz="900" dirty="0">
                <a:solidFill>
                  <a:srgbClr val="002060"/>
                </a:solidFill>
                <a:latin typeface="Arial Black" panose="020B0A04020102020204" pitchFamily="34" charset="0"/>
                <a:cs typeface="Aharoni" panose="02010803020104030203" pitchFamily="2" charset="-79"/>
              </a:rPr>
              <a:t>ACADEMIA NACIONAL DE LETRAS DO PORTAL DO POETA BRASILEIRO -  ACADÊMICO  </a:t>
            </a:r>
            <a:r>
              <a:rPr lang="pt-BR" sz="900" dirty="0" smtClean="0">
                <a:solidFill>
                  <a:srgbClr val="002060"/>
                </a:solidFill>
                <a:latin typeface="Arial Black" panose="020B0A04020102020204" pitchFamily="34" charset="0"/>
                <a:cs typeface="Aharoni" panose="02010803020104030203" pitchFamily="2" charset="-79"/>
              </a:rPr>
              <a:t>28</a:t>
            </a:r>
            <a:endParaRPr lang="pt-BR" sz="900" dirty="0">
              <a:solidFill>
                <a:srgbClr val="002060"/>
              </a:solidFill>
              <a:latin typeface="Arial Black" panose="020B0A04020102020204" pitchFamily="34" charset="0"/>
              <a:cs typeface="Aharoni" panose="02010803020104030203" pitchFamily="2" charset="-79"/>
            </a:endParaRPr>
          </a:p>
        </p:txBody>
      </p:sp>
      <p:pic>
        <p:nvPicPr>
          <p:cNvPr id="4" name="Imagem 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347864" y="1056786"/>
            <a:ext cx="3181713" cy="2456296"/>
          </a:xfrm>
          <a:prstGeom prst="ellipse">
            <a:avLst/>
          </a:prstGeom>
          <a:ln w="28575" cap="rnd">
            <a:solidFill>
              <a:schemeClr val="accent2">
                <a:lumMod val="60000"/>
                <a:lumOff val="40000"/>
              </a:schemeClr>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387219197"/>
      </p:ext>
    </p:extLst>
  </p:cSld>
  <p:clrMapOvr>
    <a:masterClrMapping/>
  </p:clrMapOvr>
  <mc:AlternateContent xmlns:mc="http://schemas.openxmlformats.org/markup-compatibility/2006">
    <mc:Choice xmlns:p14="http://schemas.microsoft.com/office/powerpoint/2010/main" Requires="p14">
      <p:transition spd="slow" p14:dur="9000" advClick="0" advTm="180000">
        <p14:ferris dir="l"/>
        <p:sndAc>
          <p:stSnd loop="1">
            <p:snd r:embed="rId3" name="Dilermano Reis - Francisco Petronio - No Rancho Fundo.wav"/>
          </p:stSnd>
        </p:sndAc>
      </p:transition>
    </mc:Choice>
    <mc:Fallback>
      <p:transition spd="slow" advClick="0" advTm="180000">
        <p:fade/>
        <p:sndAc>
          <p:stSnd loop="1">
            <p:snd r:embed="rId3" name="Dilermano Reis - Francisco Petronio - No Rancho Fundo.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afterEffect">
                                  <p:stCondLst>
                                    <p:cond delay="0"/>
                                  </p:stCondLst>
                                  <p:childTnLst>
                                    <p:anim calcmode="lin" valueType="num">
                                      <p:cBhvr>
                                        <p:cTn id="6" dur="4000"/>
                                        <p:tgtEl>
                                          <p:spTgt spid="11"/>
                                        </p:tgtEl>
                                        <p:attrNameLst>
                                          <p:attrName>ppt_w</p:attrName>
                                        </p:attrNameLst>
                                      </p:cBhvr>
                                      <p:tavLst>
                                        <p:tav tm="0">
                                          <p:val>
                                            <p:strVal val="ppt_w"/>
                                          </p:val>
                                        </p:tav>
                                        <p:tav tm="100000">
                                          <p:val>
                                            <p:fltVal val="0"/>
                                          </p:val>
                                        </p:tav>
                                      </p:tavLst>
                                    </p:anim>
                                    <p:anim calcmode="lin" valueType="num">
                                      <p:cBhvr>
                                        <p:cTn id="7" dur="4000"/>
                                        <p:tgtEl>
                                          <p:spTgt spid="11"/>
                                        </p:tgtEl>
                                        <p:attrNameLst>
                                          <p:attrName>ppt_h</p:attrName>
                                        </p:attrNameLst>
                                      </p:cBhvr>
                                      <p:tavLst>
                                        <p:tav tm="0">
                                          <p:val>
                                            <p:strVal val="ppt_h"/>
                                          </p:val>
                                        </p:tav>
                                        <p:tav tm="100000">
                                          <p:val>
                                            <p:fltVal val="0"/>
                                          </p:val>
                                        </p:tav>
                                      </p:tavLst>
                                    </p:anim>
                                    <p:animEffect transition="out" filter="fade">
                                      <p:cBhvr>
                                        <p:cTn id="8" dur="4000"/>
                                        <p:tgtEl>
                                          <p:spTgt spid="11"/>
                                        </p:tgtEl>
                                      </p:cBhvr>
                                    </p:animEffect>
                                    <p:set>
                                      <p:cBhvr>
                                        <p:cTn id="9" dur="1" fill="hold">
                                          <p:stCondLst>
                                            <p:cond delay="3999"/>
                                          </p:stCondLst>
                                        </p:cTn>
                                        <p:tgtEl>
                                          <p:spTgt spid="11"/>
                                        </p:tgtEl>
                                        <p:attrNameLst>
                                          <p:attrName>style.visibility</p:attrName>
                                        </p:attrNameLst>
                                      </p:cBhvr>
                                      <p:to>
                                        <p:strVal val="hidden"/>
                                      </p:to>
                                    </p:set>
                                  </p:childTnLst>
                                </p:cTn>
                              </p:par>
                            </p:childTnLst>
                          </p:cTn>
                        </p:par>
                        <p:par>
                          <p:cTn id="10" fill="hold">
                            <p:stCondLst>
                              <p:cond delay="4000"/>
                            </p:stCondLst>
                            <p:childTnLst>
                              <p:par>
                                <p:cTn id="11" presetID="2" presetClass="entr" presetSubtype="9" fill="hold" nodeType="afterEffect">
                                  <p:stCondLst>
                                    <p:cond delay="0"/>
                                  </p:stCondLst>
                                  <p:childTnLst>
                                    <p:set>
                                      <p:cBhvr>
                                        <p:cTn id="12" dur="1" fill="hold">
                                          <p:stCondLst>
                                            <p:cond delay="0"/>
                                          </p:stCondLst>
                                        </p:cTn>
                                        <p:tgtEl>
                                          <p:spTgt spid="2">
                                            <p:txEl>
                                              <p:pRg st="0" end="0"/>
                                            </p:txEl>
                                          </p:spTgt>
                                        </p:tgtEl>
                                        <p:attrNameLst>
                                          <p:attrName>style.visibility</p:attrName>
                                        </p:attrNameLst>
                                      </p:cBhvr>
                                      <p:to>
                                        <p:strVal val="visible"/>
                                      </p:to>
                                    </p:set>
                                    <p:anim calcmode="lin" valueType="num">
                                      <p:cBhvr additive="base">
                                        <p:cTn id="13" dur="4000" fill="hold"/>
                                        <p:tgtEl>
                                          <p:spTgt spid="2">
                                            <p:txEl>
                                              <p:pRg st="0" end="0"/>
                                            </p:txEl>
                                          </p:spTgt>
                                        </p:tgtEl>
                                        <p:attrNameLst>
                                          <p:attrName>ppt_x</p:attrName>
                                        </p:attrNameLst>
                                      </p:cBhvr>
                                      <p:tavLst>
                                        <p:tav tm="0">
                                          <p:val>
                                            <p:strVal val="0-#ppt_w/2"/>
                                          </p:val>
                                        </p:tav>
                                        <p:tav tm="100000">
                                          <p:val>
                                            <p:strVal val="#ppt_x"/>
                                          </p:val>
                                        </p:tav>
                                      </p:tavLst>
                                    </p:anim>
                                    <p:anim calcmode="lin" valueType="num">
                                      <p:cBhvr additive="base">
                                        <p:cTn id="14" dur="4000" fill="hold"/>
                                        <p:tgtEl>
                                          <p:spTgt spid="2">
                                            <p:txEl>
                                              <p:pRg st="0" end="0"/>
                                            </p:txEl>
                                          </p:spTgt>
                                        </p:tgtEl>
                                        <p:attrNameLst>
                                          <p:attrName>ppt_y</p:attrName>
                                        </p:attrNameLst>
                                      </p:cBhvr>
                                      <p:tavLst>
                                        <p:tav tm="0">
                                          <p:val>
                                            <p:strVal val="0-#ppt_h/2"/>
                                          </p:val>
                                        </p:tav>
                                        <p:tav tm="100000">
                                          <p:val>
                                            <p:strVal val="#ppt_y"/>
                                          </p:val>
                                        </p:tav>
                                      </p:tavLst>
                                    </p:anim>
                                  </p:childTnLst>
                                </p:cTn>
                              </p:par>
                            </p:childTnLst>
                          </p:cTn>
                        </p:par>
                        <p:par>
                          <p:cTn id="15" fill="hold">
                            <p:stCondLst>
                              <p:cond delay="8000"/>
                            </p:stCondLst>
                            <p:childTnLst>
                              <p:par>
                                <p:cTn id="16" presetID="2" presetClass="entr" presetSubtype="9" fill="hold" nodeType="afterEffect">
                                  <p:stCondLst>
                                    <p:cond delay="0"/>
                                  </p:stCondLst>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additive="base">
                                        <p:cTn id="18" dur="4000" fill="hold"/>
                                        <p:tgtEl>
                                          <p:spTgt spid="2">
                                            <p:txEl>
                                              <p:pRg st="1" end="1"/>
                                            </p:txEl>
                                          </p:spTgt>
                                        </p:tgtEl>
                                        <p:attrNameLst>
                                          <p:attrName>ppt_x</p:attrName>
                                        </p:attrNameLst>
                                      </p:cBhvr>
                                      <p:tavLst>
                                        <p:tav tm="0">
                                          <p:val>
                                            <p:strVal val="0-#ppt_w/2"/>
                                          </p:val>
                                        </p:tav>
                                        <p:tav tm="100000">
                                          <p:val>
                                            <p:strVal val="#ppt_x"/>
                                          </p:val>
                                        </p:tav>
                                      </p:tavLst>
                                    </p:anim>
                                    <p:anim calcmode="lin" valueType="num">
                                      <p:cBhvr additive="base">
                                        <p:cTn id="19" dur="4000" fill="hold"/>
                                        <p:tgtEl>
                                          <p:spTgt spid="2">
                                            <p:txEl>
                                              <p:pRg st="1" end="1"/>
                                            </p:txEl>
                                          </p:spTgt>
                                        </p:tgtEl>
                                        <p:attrNameLst>
                                          <p:attrName>ppt_y</p:attrName>
                                        </p:attrNameLst>
                                      </p:cBhvr>
                                      <p:tavLst>
                                        <p:tav tm="0">
                                          <p:val>
                                            <p:strVal val="0-#ppt_h/2"/>
                                          </p:val>
                                        </p:tav>
                                        <p:tav tm="100000">
                                          <p:val>
                                            <p:strVal val="#ppt_y"/>
                                          </p:val>
                                        </p:tav>
                                      </p:tavLst>
                                    </p:anim>
                                  </p:childTnLst>
                                </p:cTn>
                              </p:par>
                            </p:childTnLst>
                          </p:cTn>
                        </p:par>
                        <p:par>
                          <p:cTn id="20" fill="hold">
                            <p:stCondLst>
                              <p:cond delay="12000"/>
                            </p:stCondLst>
                            <p:childTnLst>
                              <p:par>
                                <p:cTn id="21" presetID="21" presetClass="entr" presetSubtype="1" fill="hold"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heel(1)">
                                      <p:cBhvr>
                                        <p:cTn id="23" dur="4000"/>
                                        <p:tgtEl>
                                          <p:spTgt spid="25"/>
                                        </p:tgtEl>
                                      </p:cBhvr>
                                    </p:animEffect>
                                  </p:childTnLst>
                                </p:cTn>
                              </p:par>
                            </p:childTnLst>
                          </p:cTn>
                        </p:par>
                        <p:par>
                          <p:cTn id="24" fill="hold">
                            <p:stCondLst>
                              <p:cond delay="16000"/>
                            </p:stCondLst>
                            <p:childTnLst>
                              <p:par>
                                <p:cTn id="25" presetID="22" presetClass="entr" presetSubtype="8" fill="hold" nodeType="afterEffect">
                                  <p:stCondLst>
                                    <p:cond delay="0"/>
                                  </p:stCondLst>
                                  <p:childTnLst>
                                    <p:set>
                                      <p:cBhvr>
                                        <p:cTn id="26" dur="1" fill="hold">
                                          <p:stCondLst>
                                            <p:cond delay="0"/>
                                          </p:stCondLst>
                                        </p:cTn>
                                        <p:tgtEl>
                                          <p:spTgt spid="2">
                                            <p:txEl>
                                              <p:pRg st="2" end="2"/>
                                            </p:txEl>
                                          </p:spTgt>
                                        </p:tgtEl>
                                        <p:attrNameLst>
                                          <p:attrName>style.visibility</p:attrName>
                                        </p:attrNameLst>
                                      </p:cBhvr>
                                      <p:to>
                                        <p:strVal val="visible"/>
                                      </p:to>
                                    </p:set>
                                    <p:animEffect transition="in" filter="wipe(left)">
                                      <p:cBhvr>
                                        <p:cTn id="27" dur="4000"/>
                                        <p:tgtEl>
                                          <p:spTgt spid="2">
                                            <p:txEl>
                                              <p:pRg st="2" end="2"/>
                                            </p:txEl>
                                          </p:spTgt>
                                        </p:tgtEl>
                                      </p:cBhvr>
                                    </p:animEffect>
                                  </p:childTnLst>
                                </p:cTn>
                              </p:par>
                            </p:childTnLst>
                          </p:cTn>
                        </p:par>
                        <p:par>
                          <p:cTn id="28" fill="hold">
                            <p:stCondLst>
                              <p:cond delay="20000"/>
                            </p:stCondLst>
                            <p:childTnLst>
                              <p:par>
                                <p:cTn id="29" presetID="22" presetClass="entr" presetSubtype="8" fill="hold" nodeType="afterEffect">
                                  <p:stCondLst>
                                    <p:cond delay="0"/>
                                  </p:stCondLst>
                                  <p:childTnLst>
                                    <p:set>
                                      <p:cBhvr>
                                        <p:cTn id="30" dur="1" fill="hold">
                                          <p:stCondLst>
                                            <p:cond delay="0"/>
                                          </p:stCondLst>
                                        </p:cTn>
                                        <p:tgtEl>
                                          <p:spTgt spid="2">
                                            <p:txEl>
                                              <p:pRg st="3" end="3"/>
                                            </p:txEl>
                                          </p:spTgt>
                                        </p:tgtEl>
                                        <p:attrNameLst>
                                          <p:attrName>style.visibility</p:attrName>
                                        </p:attrNameLst>
                                      </p:cBhvr>
                                      <p:to>
                                        <p:strVal val="visible"/>
                                      </p:to>
                                    </p:set>
                                    <p:animEffect transition="in" filter="wipe(left)">
                                      <p:cBhvr>
                                        <p:cTn id="31" dur="4000"/>
                                        <p:tgtEl>
                                          <p:spTgt spid="2">
                                            <p:txEl>
                                              <p:pRg st="3" end="3"/>
                                            </p:txEl>
                                          </p:spTgt>
                                        </p:tgtEl>
                                      </p:cBhvr>
                                    </p:animEffect>
                                  </p:childTnLst>
                                </p:cTn>
                              </p:par>
                            </p:childTnLst>
                          </p:cTn>
                        </p:par>
                        <p:par>
                          <p:cTn id="32" fill="hold">
                            <p:stCondLst>
                              <p:cond delay="24000"/>
                            </p:stCondLst>
                            <p:childTnLst>
                              <p:par>
                                <p:cTn id="33" presetID="22" presetClass="entr" presetSubtype="8" fill="hold" nodeType="afterEffect">
                                  <p:stCondLst>
                                    <p:cond delay="0"/>
                                  </p:stCondLst>
                                  <p:childTnLst>
                                    <p:set>
                                      <p:cBhvr>
                                        <p:cTn id="34" dur="1" fill="hold">
                                          <p:stCondLst>
                                            <p:cond delay="0"/>
                                          </p:stCondLst>
                                        </p:cTn>
                                        <p:tgtEl>
                                          <p:spTgt spid="2">
                                            <p:txEl>
                                              <p:pRg st="5" end="5"/>
                                            </p:txEl>
                                          </p:spTgt>
                                        </p:tgtEl>
                                        <p:attrNameLst>
                                          <p:attrName>style.visibility</p:attrName>
                                        </p:attrNameLst>
                                      </p:cBhvr>
                                      <p:to>
                                        <p:strVal val="visible"/>
                                      </p:to>
                                    </p:set>
                                    <p:animEffect transition="in" filter="wipe(left)">
                                      <p:cBhvr>
                                        <p:cTn id="35" dur="4000"/>
                                        <p:tgtEl>
                                          <p:spTgt spid="2">
                                            <p:txEl>
                                              <p:pRg st="5" end="5"/>
                                            </p:txEl>
                                          </p:spTgt>
                                        </p:tgtEl>
                                      </p:cBhvr>
                                    </p:animEffect>
                                  </p:childTnLst>
                                </p:cTn>
                              </p:par>
                            </p:childTnLst>
                          </p:cTn>
                        </p:par>
                        <p:par>
                          <p:cTn id="36" fill="hold">
                            <p:stCondLst>
                              <p:cond delay="28000"/>
                            </p:stCondLst>
                            <p:childTnLst>
                              <p:par>
                                <p:cTn id="37" presetID="22" presetClass="entr" presetSubtype="8" fill="hold" nodeType="afterEffect">
                                  <p:stCondLst>
                                    <p:cond delay="0"/>
                                  </p:stCondLst>
                                  <p:childTnLst>
                                    <p:set>
                                      <p:cBhvr>
                                        <p:cTn id="38" dur="1" fill="hold">
                                          <p:stCondLst>
                                            <p:cond delay="0"/>
                                          </p:stCondLst>
                                        </p:cTn>
                                        <p:tgtEl>
                                          <p:spTgt spid="2">
                                            <p:txEl>
                                              <p:pRg st="6" end="6"/>
                                            </p:txEl>
                                          </p:spTgt>
                                        </p:tgtEl>
                                        <p:attrNameLst>
                                          <p:attrName>style.visibility</p:attrName>
                                        </p:attrNameLst>
                                      </p:cBhvr>
                                      <p:to>
                                        <p:strVal val="visible"/>
                                      </p:to>
                                    </p:set>
                                    <p:animEffect transition="in" filter="wipe(left)">
                                      <p:cBhvr>
                                        <p:cTn id="39" dur="4000"/>
                                        <p:tgtEl>
                                          <p:spTgt spid="2">
                                            <p:txEl>
                                              <p:pRg st="6" end="6"/>
                                            </p:txEl>
                                          </p:spTgt>
                                        </p:tgtEl>
                                      </p:cBhvr>
                                    </p:animEffect>
                                  </p:childTnLst>
                                </p:cTn>
                              </p:par>
                            </p:childTnLst>
                          </p:cTn>
                        </p:par>
                        <p:par>
                          <p:cTn id="40" fill="hold">
                            <p:stCondLst>
                              <p:cond delay="32000"/>
                            </p:stCondLst>
                            <p:childTnLst>
                              <p:par>
                                <p:cTn id="41" presetID="22" presetClass="entr" presetSubtype="8" fill="hold" nodeType="afterEffect">
                                  <p:stCondLst>
                                    <p:cond delay="0"/>
                                  </p:stCondLst>
                                  <p:childTnLst>
                                    <p:set>
                                      <p:cBhvr>
                                        <p:cTn id="42" dur="1" fill="hold">
                                          <p:stCondLst>
                                            <p:cond delay="0"/>
                                          </p:stCondLst>
                                        </p:cTn>
                                        <p:tgtEl>
                                          <p:spTgt spid="2">
                                            <p:txEl>
                                              <p:pRg st="7" end="7"/>
                                            </p:txEl>
                                          </p:spTgt>
                                        </p:tgtEl>
                                        <p:attrNameLst>
                                          <p:attrName>style.visibility</p:attrName>
                                        </p:attrNameLst>
                                      </p:cBhvr>
                                      <p:to>
                                        <p:strVal val="visible"/>
                                      </p:to>
                                    </p:set>
                                    <p:animEffect transition="in" filter="wipe(left)">
                                      <p:cBhvr>
                                        <p:cTn id="43" dur="4000"/>
                                        <p:tgtEl>
                                          <p:spTgt spid="2">
                                            <p:txEl>
                                              <p:pRg st="7" end="7"/>
                                            </p:txEl>
                                          </p:spTgt>
                                        </p:tgtEl>
                                      </p:cBhvr>
                                    </p:animEffect>
                                  </p:childTnLst>
                                </p:cTn>
                              </p:par>
                            </p:childTnLst>
                          </p:cTn>
                        </p:par>
                        <p:par>
                          <p:cTn id="44" fill="hold">
                            <p:stCondLst>
                              <p:cond delay="36000"/>
                            </p:stCondLst>
                            <p:childTnLst>
                              <p:par>
                                <p:cTn id="45" presetID="22" presetClass="entr" presetSubtype="8" fill="hold" nodeType="afterEffect">
                                  <p:stCondLst>
                                    <p:cond delay="0"/>
                                  </p:stCondLst>
                                  <p:childTnLst>
                                    <p:set>
                                      <p:cBhvr>
                                        <p:cTn id="46" dur="1" fill="hold">
                                          <p:stCondLst>
                                            <p:cond delay="0"/>
                                          </p:stCondLst>
                                        </p:cTn>
                                        <p:tgtEl>
                                          <p:spTgt spid="2">
                                            <p:txEl>
                                              <p:pRg st="8" end="8"/>
                                            </p:txEl>
                                          </p:spTgt>
                                        </p:tgtEl>
                                        <p:attrNameLst>
                                          <p:attrName>style.visibility</p:attrName>
                                        </p:attrNameLst>
                                      </p:cBhvr>
                                      <p:to>
                                        <p:strVal val="visible"/>
                                      </p:to>
                                    </p:set>
                                    <p:animEffect transition="in" filter="wipe(left)">
                                      <p:cBhvr>
                                        <p:cTn id="47" dur="4000"/>
                                        <p:tgtEl>
                                          <p:spTgt spid="2">
                                            <p:txEl>
                                              <p:pRg st="8" end="8"/>
                                            </p:txEl>
                                          </p:spTgt>
                                        </p:tgtEl>
                                      </p:cBhvr>
                                    </p:animEffect>
                                  </p:childTnLst>
                                </p:cTn>
                              </p:par>
                            </p:childTnLst>
                          </p:cTn>
                        </p:par>
                        <p:par>
                          <p:cTn id="48" fill="hold">
                            <p:stCondLst>
                              <p:cond delay="40000"/>
                            </p:stCondLst>
                            <p:childTnLst>
                              <p:par>
                                <p:cTn id="49" presetID="22" presetClass="entr" presetSubtype="8" fill="hold" nodeType="afterEffect">
                                  <p:stCondLst>
                                    <p:cond delay="0"/>
                                  </p:stCondLst>
                                  <p:childTnLst>
                                    <p:set>
                                      <p:cBhvr>
                                        <p:cTn id="50" dur="1" fill="hold">
                                          <p:stCondLst>
                                            <p:cond delay="0"/>
                                          </p:stCondLst>
                                        </p:cTn>
                                        <p:tgtEl>
                                          <p:spTgt spid="2">
                                            <p:txEl>
                                              <p:pRg st="10" end="10"/>
                                            </p:txEl>
                                          </p:spTgt>
                                        </p:tgtEl>
                                        <p:attrNameLst>
                                          <p:attrName>style.visibility</p:attrName>
                                        </p:attrNameLst>
                                      </p:cBhvr>
                                      <p:to>
                                        <p:strVal val="visible"/>
                                      </p:to>
                                    </p:set>
                                    <p:animEffect transition="in" filter="wipe(left)">
                                      <p:cBhvr>
                                        <p:cTn id="51" dur="4000"/>
                                        <p:tgtEl>
                                          <p:spTgt spid="2">
                                            <p:txEl>
                                              <p:pRg st="10" end="10"/>
                                            </p:txEl>
                                          </p:spTgt>
                                        </p:tgtEl>
                                      </p:cBhvr>
                                    </p:animEffect>
                                  </p:childTnLst>
                                </p:cTn>
                              </p:par>
                            </p:childTnLst>
                          </p:cTn>
                        </p:par>
                        <p:par>
                          <p:cTn id="52" fill="hold">
                            <p:stCondLst>
                              <p:cond delay="44000"/>
                            </p:stCondLst>
                            <p:childTnLst>
                              <p:par>
                                <p:cTn id="53" presetID="22" presetClass="entr" presetSubtype="8" fill="hold" nodeType="afterEffect">
                                  <p:stCondLst>
                                    <p:cond delay="0"/>
                                  </p:stCondLst>
                                  <p:childTnLst>
                                    <p:set>
                                      <p:cBhvr>
                                        <p:cTn id="54" dur="1" fill="hold">
                                          <p:stCondLst>
                                            <p:cond delay="0"/>
                                          </p:stCondLst>
                                        </p:cTn>
                                        <p:tgtEl>
                                          <p:spTgt spid="2">
                                            <p:txEl>
                                              <p:pRg st="11" end="11"/>
                                            </p:txEl>
                                          </p:spTgt>
                                        </p:tgtEl>
                                        <p:attrNameLst>
                                          <p:attrName>style.visibility</p:attrName>
                                        </p:attrNameLst>
                                      </p:cBhvr>
                                      <p:to>
                                        <p:strVal val="visible"/>
                                      </p:to>
                                    </p:set>
                                    <p:animEffect transition="in" filter="wipe(left)">
                                      <p:cBhvr>
                                        <p:cTn id="55" dur="4000"/>
                                        <p:tgtEl>
                                          <p:spTgt spid="2">
                                            <p:txEl>
                                              <p:pRg st="11" end="11"/>
                                            </p:txEl>
                                          </p:spTgt>
                                        </p:tgtEl>
                                      </p:cBhvr>
                                    </p:animEffect>
                                  </p:childTnLst>
                                </p:cTn>
                              </p:par>
                            </p:childTnLst>
                          </p:cTn>
                        </p:par>
                        <p:par>
                          <p:cTn id="56" fill="hold">
                            <p:stCondLst>
                              <p:cond delay="48000"/>
                            </p:stCondLst>
                            <p:childTnLst>
                              <p:par>
                                <p:cTn id="57" presetID="22" presetClass="entr" presetSubtype="8" fill="hold" nodeType="afterEffect">
                                  <p:stCondLst>
                                    <p:cond delay="0"/>
                                  </p:stCondLst>
                                  <p:childTnLst>
                                    <p:set>
                                      <p:cBhvr>
                                        <p:cTn id="58" dur="1" fill="hold">
                                          <p:stCondLst>
                                            <p:cond delay="0"/>
                                          </p:stCondLst>
                                        </p:cTn>
                                        <p:tgtEl>
                                          <p:spTgt spid="2">
                                            <p:txEl>
                                              <p:pRg st="12" end="12"/>
                                            </p:txEl>
                                          </p:spTgt>
                                        </p:tgtEl>
                                        <p:attrNameLst>
                                          <p:attrName>style.visibility</p:attrName>
                                        </p:attrNameLst>
                                      </p:cBhvr>
                                      <p:to>
                                        <p:strVal val="visible"/>
                                      </p:to>
                                    </p:set>
                                    <p:animEffect transition="in" filter="wipe(left)">
                                      <p:cBhvr>
                                        <p:cTn id="59" dur="4000"/>
                                        <p:tgtEl>
                                          <p:spTgt spid="2">
                                            <p:txEl>
                                              <p:pRg st="12" end="12"/>
                                            </p:txEl>
                                          </p:spTgt>
                                        </p:tgtEl>
                                      </p:cBhvr>
                                    </p:animEffect>
                                  </p:childTnLst>
                                </p:cTn>
                              </p:par>
                            </p:childTnLst>
                          </p:cTn>
                        </p:par>
                        <p:par>
                          <p:cTn id="60" fill="hold">
                            <p:stCondLst>
                              <p:cond delay="52000"/>
                            </p:stCondLst>
                            <p:childTnLst>
                              <p:par>
                                <p:cTn id="61" presetID="22" presetClass="entr" presetSubtype="8" fill="hold" nodeType="afterEffect">
                                  <p:stCondLst>
                                    <p:cond delay="0"/>
                                  </p:stCondLst>
                                  <p:childTnLst>
                                    <p:set>
                                      <p:cBhvr>
                                        <p:cTn id="62" dur="1" fill="hold">
                                          <p:stCondLst>
                                            <p:cond delay="0"/>
                                          </p:stCondLst>
                                        </p:cTn>
                                        <p:tgtEl>
                                          <p:spTgt spid="2">
                                            <p:txEl>
                                              <p:pRg st="14" end="14"/>
                                            </p:txEl>
                                          </p:spTgt>
                                        </p:tgtEl>
                                        <p:attrNameLst>
                                          <p:attrName>style.visibility</p:attrName>
                                        </p:attrNameLst>
                                      </p:cBhvr>
                                      <p:to>
                                        <p:strVal val="visible"/>
                                      </p:to>
                                    </p:set>
                                    <p:animEffect transition="in" filter="wipe(left)">
                                      <p:cBhvr>
                                        <p:cTn id="63" dur="4000"/>
                                        <p:tgtEl>
                                          <p:spTgt spid="2">
                                            <p:txEl>
                                              <p:pRg st="14" end="14"/>
                                            </p:txEl>
                                          </p:spTgt>
                                        </p:tgtEl>
                                      </p:cBhvr>
                                    </p:animEffect>
                                  </p:childTnLst>
                                </p:cTn>
                              </p:par>
                            </p:childTnLst>
                          </p:cTn>
                        </p:par>
                        <p:par>
                          <p:cTn id="64" fill="hold">
                            <p:stCondLst>
                              <p:cond delay="56000"/>
                            </p:stCondLst>
                            <p:childTnLst>
                              <p:par>
                                <p:cTn id="65" presetID="22" presetClass="entr" presetSubtype="8" fill="hold" nodeType="afterEffect">
                                  <p:stCondLst>
                                    <p:cond delay="0"/>
                                  </p:stCondLst>
                                  <p:childTnLst>
                                    <p:set>
                                      <p:cBhvr>
                                        <p:cTn id="66" dur="1" fill="hold">
                                          <p:stCondLst>
                                            <p:cond delay="0"/>
                                          </p:stCondLst>
                                        </p:cTn>
                                        <p:tgtEl>
                                          <p:spTgt spid="2">
                                            <p:txEl>
                                              <p:pRg st="15" end="15"/>
                                            </p:txEl>
                                          </p:spTgt>
                                        </p:tgtEl>
                                        <p:attrNameLst>
                                          <p:attrName>style.visibility</p:attrName>
                                        </p:attrNameLst>
                                      </p:cBhvr>
                                      <p:to>
                                        <p:strVal val="visible"/>
                                      </p:to>
                                    </p:set>
                                    <p:animEffect transition="in" filter="wipe(left)">
                                      <p:cBhvr>
                                        <p:cTn id="67" dur="4000"/>
                                        <p:tgtEl>
                                          <p:spTgt spid="2">
                                            <p:txEl>
                                              <p:pRg st="15" end="15"/>
                                            </p:txEl>
                                          </p:spTgt>
                                        </p:tgtEl>
                                      </p:cBhvr>
                                    </p:animEffect>
                                  </p:childTnLst>
                                </p:cTn>
                              </p:par>
                            </p:childTnLst>
                          </p:cTn>
                        </p:par>
                        <p:par>
                          <p:cTn id="68" fill="hold">
                            <p:stCondLst>
                              <p:cond delay="60000"/>
                            </p:stCondLst>
                            <p:childTnLst>
                              <p:par>
                                <p:cTn id="69" presetID="22" presetClass="entr" presetSubtype="8" fill="hold" nodeType="afterEffect">
                                  <p:stCondLst>
                                    <p:cond delay="0"/>
                                  </p:stCondLst>
                                  <p:childTnLst>
                                    <p:set>
                                      <p:cBhvr>
                                        <p:cTn id="70" dur="1" fill="hold">
                                          <p:stCondLst>
                                            <p:cond delay="0"/>
                                          </p:stCondLst>
                                        </p:cTn>
                                        <p:tgtEl>
                                          <p:spTgt spid="2">
                                            <p:txEl>
                                              <p:pRg st="16" end="16"/>
                                            </p:txEl>
                                          </p:spTgt>
                                        </p:tgtEl>
                                        <p:attrNameLst>
                                          <p:attrName>style.visibility</p:attrName>
                                        </p:attrNameLst>
                                      </p:cBhvr>
                                      <p:to>
                                        <p:strVal val="visible"/>
                                      </p:to>
                                    </p:set>
                                    <p:animEffect transition="in" filter="wipe(left)">
                                      <p:cBhvr>
                                        <p:cTn id="71" dur="4000"/>
                                        <p:tgtEl>
                                          <p:spTgt spid="2">
                                            <p:txEl>
                                              <p:pRg st="16" end="16"/>
                                            </p:txEl>
                                          </p:spTgt>
                                        </p:tgtEl>
                                      </p:cBhvr>
                                    </p:animEffect>
                                  </p:childTnLst>
                                </p:cTn>
                              </p:par>
                            </p:childTnLst>
                          </p:cTn>
                        </p:par>
                        <p:par>
                          <p:cTn id="72" fill="hold">
                            <p:stCondLst>
                              <p:cond delay="64000"/>
                            </p:stCondLst>
                            <p:childTnLst>
                              <p:par>
                                <p:cTn id="73" presetID="22" presetClass="entr" presetSubtype="8" fill="hold" nodeType="afterEffect">
                                  <p:stCondLst>
                                    <p:cond delay="0"/>
                                  </p:stCondLst>
                                  <p:childTnLst>
                                    <p:set>
                                      <p:cBhvr>
                                        <p:cTn id="74" dur="1" fill="hold">
                                          <p:stCondLst>
                                            <p:cond delay="0"/>
                                          </p:stCondLst>
                                        </p:cTn>
                                        <p:tgtEl>
                                          <p:spTgt spid="2">
                                            <p:txEl>
                                              <p:pRg st="17" end="17"/>
                                            </p:txEl>
                                          </p:spTgt>
                                        </p:tgtEl>
                                        <p:attrNameLst>
                                          <p:attrName>style.visibility</p:attrName>
                                        </p:attrNameLst>
                                      </p:cBhvr>
                                      <p:to>
                                        <p:strVal val="visible"/>
                                      </p:to>
                                    </p:set>
                                    <p:animEffect transition="in" filter="wipe(left)">
                                      <p:cBhvr>
                                        <p:cTn id="75" dur="4000"/>
                                        <p:tgtEl>
                                          <p:spTgt spid="2">
                                            <p:txEl>
                                              <p:pRg st="17" end="17"/>
                                            </p:txEl>
                                          </p:spTgt>
                                        </p:tgtEl>
                                      </p:cBhvr>
                                    </p:animEffect>
                                  </p:childTnLst>
                                </p:cTn>
                              </p:par>
                            </p:childTnLst>
                          </p:cTn>
                        </p:par>
                        <p:par>
                          <p:cTn id="76" fill="hold">
                            <p:stCondLst>
                              <p:cond delay="68000"/>
                            </p:stCondLst>
                            <p:childTnLst>
                              <p:par>
                                <p:cTn id="77" presetID="22" presetClass="entr" presetSubtype="8" fill="hold" nodeType="afterEffect">
                                  <p:stCondLst>
                                    <p:cond delay="0"/>
                                  </p:stCondLst>
                                  <p:childTnLst>
                                    <p:set>
                                      <p:cBhvr>
                                        <p:cTn id="78" dur="1" fill="hold">
                                          <p:stCondLst>
                                            <p:cond delay="0"/>
                                          </p:stCondLst>
                                        </p:cTn>
                                        <p:tgtEl>
                                          <p:spTgt spid="2">
                                            <p:txEl>
                                              <p:pRg st="19" end="19"/>
                                            </p:txEl>
                                          </p:spTgt>
                                        </p:tgtEl>
                                        <p:attrNameLst>
                                          <p:attrName>style.visibility</p:attrName>
                                        </p:attrNameLst>
                                      </p:cBhvr>
                                      <p:to>
                                        <p:strVal val="visible"/>
                                      </p:to>
                                    </p:set>
                                    <p:animEffect transition="in" filter="wipe(left)">
                                      <p:cBhvr>
                                        <p:cTn id="79" dur="4000"/>
                                        <p:tgtEl>
                                          <p:spTgt spid="2">
                                            <p:txEl>
                                              <p:pRg st="19" end="19"/>
                                            </p:txEl>
                                          </p:spTgt>
                                        </p:tgtEl>
                                      </p:cBhvr>
                                    </p:animEffect>
                                  </p:childTnLst>
                                </p:cTn>
                              </p:par>
                            </p:childTnLst>
                          </p:cTn>
                        </p:par>
                        <p:par>
                          <p:cTn id="80" fill="hold">
                            <p:stCondLst>
                              <p:cond delay="72000"/>
                            </p:stCondLst>
                            <p:childTnLst>
                              <p:par>
                                <p:cTn id="81" presetID="42" presetClass="entr" presetSubtype="0" fill="hold" grpId="0" nodeType="afterEffect">
                                  <p:stCondLst>
                                    <p:cond delay="0"/>
                                  </p:stCondLst>
                                  <p:childTnLst>
                                    <p:set>
                                      <p:cBhvr>
                                        <p:cTn id="82" dur="1" fill="hold">
                                          <p:stCondLst>
                                            <p:cond delay="0"/>
                                          </p:stCondLst>
                                        </p:cTn>
                                        <p:tgtEl>
                                          <p:spTgt spid="3"/>
                                        </p:tgtEl>
                                        <p:attrNameLst>
                                          <p:attrName>style.visibility</p:attrName>
                                        </p:attrNameLst>
                                      </p:cBhvr>
                                      <p:to>
                                        <p:strVal val="visible"/>
                                      </p:to>
                                    </p:set>
                                    <p:animEffect transition="in" filter="fade">
                                      <p:cBhvr>
                                        <p:cTn id="83" dur="5750"/>
                                        <p:tgtEl>
                                          <p:spTgt spid="3"/>
                                        </p:tgtEl>
                                      </p:cBhvr>
                                    </p:animEffect>
                                    <p:anim calcmode="lin" valueType="num">
                                      <p:cBhvr>
                                        <p:cTn id="84" dur="5750" fill="hold"/>
                                        <p:tgtEl>
                                          <p:spTgt spid="3"/>
                                        </p:tgtEl>
                                        <p:attrNameLst>
                                          <p:attrName>ppt_x</p:attrName>
                                        </p:attrNameLst>
                                      </p:cBhvr>
                                      <p:tavLst>
                                        <p:tav tm="0">
                                          <p:val>
                                            <p:strVal val="#ppt_x"/>
                                          </p:val>
                                        </p:tav>
                                        <p:tav tm="100000">
                                          <p:val>
                                            <p:strVal val="#ppt_x"/>
                                          </p:val>
                                        </p:tav>
                                      </p:tavLst>
                                    </p:anim>
                                    <p:anim calcmode="lin" valueType="num">
                                      <p:cBhvr>
                                        <p:cTn id="85" dur="5750" fill="hold"/>
                                        <p:tgtEl>
                                          <p:spTgt spid="3"/>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4"/>
                                        </p:tgtEl>
                                        <p:attrNameLst>
                                          <p:attrName>style.visibility</p:attrName>
                                        </p:attrNameLst>
                                      </p:cBhvr>
                                      <p:to>
                                        <p:strVal val="visible"/>
                                      </p:to>
                                    </p:set>
                                    <p:animEffect transition="in" filter="fade">
                                      <p:cBhvr>
                                        <p:cTn id="88" dur="4000"/>
                                        <p:tgtEl>
                                          <p:spTgt spid="4"/>
                                        </p:tgtEl>
                                      </p:cBhvr>
                                    </p:animEffect>
                                    <p:anim calcmode="lin" valueType="num">
                                      <p:cBhvr>
                                        <p:cTn id="89" dur="4000" fill="hold"/>
                                        <p:tgtEl>
                                          <p:spTgt spid="4"/>
                                        </p:tgtEl>
                                        <p:attrNameLst>
                                          <p:attrName>ppt_x</p:attrName>
                                        </p:attrNameLst>
                                      </p:cBhvr>
                                      <p:tavLst>
                                        <p:tav tm="0">
                                          <p:val>
                                            <p:strVal val="#ppt_x"/>
                                          </p:val>
                                        </p:tav>
                                        <p:tav tm="100000">
                                          <p:val>
                                            <p:strVal val="#ppt_x"/>
                                          </p:val>
                                        </p:tav>
                                      </p:tavLst>
                                    </p:anim>
                                    <p:anim calcmode="lin" valueType="num">
                                      <p:cBhvr>
                                        <p:cTn id="90" dur="4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specto">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TONELLA O CONTADOR DE CAUSOS</Template>
  <TotalTime>34</TotalTime>
  <Words>495</Words>
  <Application>Microsoft Office PowerPoint</Application>
  <PresentationFormat>Apresentação na tela (16:9)</PresentationFormat>
  <Paragraphs>59</Paragraphs>
  <Slides>9</Slides>
  <Notes>2</Notes>
  <HiddenSlides>0</HiddenSlides>
  <MMClips>0</MMClips>
  <ScaleCrop>false</ScaleCrop>
  <HeadingPairs>
    <vt:vector size="6" baseType="variant">
      <vt:variant>
        <vt:lpstr>Fontes usadas</vt:lpstr>
      </vt:variant>
      <vt:variant>
        <vt:i4>15</vt:i4>
      </vt:variant>
      <vt:variant>
        <vt:lpstr>Tema</vt:lpstr>
      </vt:variant>
      <vt:variant>
        <vt:i4>2</vt:i4>
      </vt:variant>
      <vt:variant>
        <vt:lpstr>Títulos de slides</vt:lpstr>
      </vt:variant>
      <vt:variant>
        <vt:i4>9</vt:i4>
      </vt:variant>
    </vt:vector>
  </HeadingPairs>
  <TitlesOfParts>
    <vt:vector size="26" baseType="lpstr">
      <vt:lpstr>Aharoni</vt:lpstr>
      <vt:lpstr>Arial</vt:lpstr>
      <vt:lpstr>Arial Black</vt:lpstr>
      <vt:lpstr>Bradley Hand ITC</vt:lpstr>
      <vt:lpstr>Britannic Bold</vt:lpstr>
      <vt:lpstr>Brush Script MT</vt:lpstr>
      <vt:lpstr>Calibri</vt:lpstr>
      <vt:lpstr>Cambria</vt:lpstr>
      <vt:lpstr>Chiller</vt:lpstr>
      <vt:lpstr>David</vt:lpstr>
      <vt:lpstr>Lucida Calligraphy</vt:lpstr>
      <vt:lpstr>Maiandra GD</vt:lpstr>
      <vt:lpstr>Times New Roman</vt:lpstr>
      <vt:lpstr>Verdana</vt:lpstr>
      <vt:lpstr>Wingdings 2</vt:lpstr>
      <vt:lpstr>Tema do Office</vt:lpstr>
      <vt:lpstr>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Usuário do Windows</dc:creator>
  <cp:lastModifiedBy>Usuário do Windows</cp:lastModifiedBy>
  <cp:revision>4</cp:revision>
  <dcterms:created xsi:type="dcterms:W3CDTF">2020-07-23T17:57:18Z</dcterms:created>
  <dcterms:modified xsi:type="dcterms:W3CDTF">2020-07-23T18:31:36Z</dcterms:modified>
  <cp:contentStatus/>
</cp:coreProperties>
</file>