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media/audio11.wav" ContentType="audio/x-wav"/>
  <Override PartName="/ppt/media/audio21.wav" ContentType="audio/x-wav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305" r:id="rId2"/>
    <p:sldId id="306" r:id="rId3"/>
    <p:sldId id="309" r:id="rId4"/>
    <p:sldId id="310" r:id="rId5"/>
    <p:sldId id="311" r:id="rId6"/>
    <p:sldId id="312" r:id="rId7"/>
    <p:sldId id="313" r:id="rId8"/>
    <p:sldId id="314" r:id="rId9"/>
    <p:sldId id="316" r:id="rId10"/>
    <p:sldId id="304" r:id="rId11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60000"/>
    <a:srgbClr val="91493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21" autoAdjust="0"/>
    <p:restoredTop sz="94660"/>
  </p:normalViewPr>
  <p:slideViewPr>
    <p:cSldViewPr>
      <p:cViewPr varScale="1">
        <p:scale>
          <a:sx n="111" d="100"/>
          <a:sy n="111" d="100"/>
        </p:scale>
        <p:origin x="-629" y="-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01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635592-05ED-405D-9B45-71C131E580F2}" type="datetimeFigureOut">
              <a:rPr lang="pt-BR" smtClean="0"/>
              <a:pPr/>
              <a:t>09/02/2020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477B2E-1F1C-4BAE-B1C3-427A1327ACD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8530870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663538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300" y="1803400"/>
            <a:ext cx="5825202" cy="1234727"/>
          </a:xfrm>
        </p:spPr>
        <p:txBody>
          <a:bodyPr anchor="b">
            <a:noAutofit/>
          </a:bodyPr>
          <a:lstStyle>
            <a:lvl1pPr algn="r">
              <a:defRPr sz="4050">
                <a:solidFill>
                  <a:schemeClr val="accent1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300" y="3038125"/>
            <a:ext cx="5825202" cy="822674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pPr/>
              <a:t>09/02/2020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759093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pPr/>
              <a:t>09/02/2020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059119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025651"/>
            <a:ext cx="6447501" cy="1369936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pPr/>
              <a:t>09/02/2020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702217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1" y="1620442"/>
            <a:ext cx="3138026" cy="2910579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7477" y="1620442"/>
            <a:ext cx="3138026" cy="291058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pPr/>
              <a:t>09/02/2020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7180928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6809" y="1620737"/>
            <a:ext cx="3139217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809" y="2052934"/>
            <a:ext cx="3139217" cy="2478088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16287" y="1620737"/>
            <a:ext cx="313921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16288" y="2052934"/>
            <a:ext cx="3139213" cy="2478088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pPr/>
              <a:t>09/02/2020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928929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pPr/>
              <a:t>09/02/2020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086673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pPr/>
              <a:t>09/02/2020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81730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123953"/>
            <a:ext cx="2890896" cy="958850"/>
          </a:xfrm>
        </p:spPr>
        <p:txBody>
          <a:bodyPr anchor="b">
            <a:normAutofit/>
          </a:bodyPr>
          <a:lstStyle>
            <a:lvl1pPr>
              <a:defRPr sz="1500"/>
            </a:lvl1pPr>
          </a:lstStyle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0346" y="386193"/>
            <a:ext cx="3385156" cy="4144828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2082802"/>
            <a:ext cx="2890896" cy="1938337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797" indent="0">
              <a:buNone/>
              <a:defRPr sz="1050"/>
            </a:lvl2pPr>
            <a:lvl3pPr marL="685595" indent="0">
              <a:buNone/>
              <a:defRPr sz="900"/>
            </a:lvl3pPr>
            <a:lvl4pPr marL="1028392" indent="0">
              <a:buNone/>
              <a:defRPr sz="750"/>
            </a:lvl4pPr>
            <a:lvl5pPr marL="1371188" indent="0">
              <a:buNone/>
              <a:defRPr sz="750"/>
            </a:lvl5pPr>
            <a:lvl6pPr marL="1713986" indent="0">
              <a:buNone/>
              <a:defRPr sz="750"/>
            </a:lvl6pPr>
            <a:lvl7pPr marL="2056783" indent="0">
              <a:buNone/>
              <a:defRPr sz="750"/>
            </a:lvl7pPr>
            <a:lvl8pPr marL="2399580" indent="0">
              <a:buNone/>
              <a:defRPr sz="750"/>
            </a:lvl8pPr>
            <a:lvl9pPr marL="2742377" indent="0">
              <a:buNone/>
              <a:defRPr sz="75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pPr/>
              <a:t>09/02/2020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6866825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600450"/>
            <a:ext cx="644750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8001" y="457200"/>
            <a:ext cx="6447501" cy="2884289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4025504"/>
            <a:ext cx="6447500" cy="505518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pPr/>
              <a:t>09/02/2020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78101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25527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pPr/>
              <a:t>09/02/2020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743696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24604" y="2724150"/>
            <a:ext cx="5418393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pPr/>
              <a:t>09/02/2020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20" name="TextBox 19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sz="1350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9717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448991"/>
            <a:ext cx="6447501" cy="1946595"/>
          </a:xfrm>
        </p:spPr>
        <p:txBody>
          <a:bodyPr anchor="b">
            <a:normAutofit/>
          </a:bodyPr>
          <a:lstStyle>
            <a:lvl1pPr algn="l">
              <a:defRPr sz="3300" b="0" cap="none"/>
            </a:lvl1pPr>
          </a:lstStyle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pPr/>
              <a:t>09/02/2020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2426740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pPr/>
              <a:t>09/02/2020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24" name="TextBox 23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5358072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57200"/>
            <a:ext cx="6441152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pPr/>
              <a:t>09/02/2020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5385266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pPr/>
              <a:t>09/02/2020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3574859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5755" y="457200"/>
            <a:ext cx="978557" cy="3938588"/>
          </a:xfrm>
        </p:spPr>
        <p:txBody>
          <a:bodyPr vert="eaVert" anchor="ctr"/>
          <a:lstStyle/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457200"/>
            <a:ext cx="5295113" cy="3938588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pPr/>
              <a:t>09/02/2020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692644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1620442"/>
            <a:ext cx="6447501" cy="29105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3850" y="4531022"/>
            <a:ext cx="68395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85FA03-0865-4861-A5A0-6179CD17F925}" type="datetimeFigureOut">
              <a:rPr lang="pt-BR" smtClean="0"/>
              <a:pPr/>
              <a:t>09/02/2020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8001" y="4531022"/>
            <a:ext cx="472320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2998" y="4531022"/>
            <a:ext cx="51250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1"/>
                </a:solidFill>
              </a:defRPr>
            </a:lvl1pPr>
          </a:lstStyle>
          <a:p>
            <a:fld id="{A3BA2AE2-94BA-4C20-AC68-0FC8927ACEF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808842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audio" Target="../media/audio2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31448" y="157435"/>
            <a:ext cx="5625259" cy="923330"/>
          </a:xfrm>
          <a:prstGeom prst="rect">
            <a:avLst/>
          </a:prstGeom>
          <a:noFill/>
          <a:scene3d>
            <a:camera prst="perspectiveHeroicExtremeRightFacing"/>
            <a:lightRig rig="threePt" dir="t"/>
          </a:scene3d>
          <a:sp3d>
            <a:bevelT/>
          </a:sp3d>
        </p:spPr>
        <p:txBody>
          <a:bodyPr wrap="non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Circunstâncias...</a:t>
            </a:r>
            <a:endParaRPr lang="pt-B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4752024" y="370669"/>
            <a:ext cx="41972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Particularidade que acompanha determinado fato ou acontecimento</a:t>
            </a:r>
            <a:endParaRPr lang="pt-BR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356" y="1941666"/>
            <a:ext cx="6480864" cy="2572016"/>
          </a:xfrm>
          <a:prstGeom prst="rect">
            <a:avLst/>
          </a:prstGeom>
          <a:ln>
            <a:solidFill>
              <a:schemeClr val="accent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0" name="Retângulo 9"/>
          <p:cNvSpPr/>
          <p:nvPr/>
        </p:nvSpPr>
        <p:spPr>
          <a:xfrm>
            <a:off x="3762579" y="4609061"/>
            <a:ext cx="23403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2400" b="1" dirty="0">
                <a:ln w="6600">
                  <a:solidFill>
                    <a:srgbClr val="297FD5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297FD5"/>
                  </a:outerShdw>
                </a:effectLst>
                <a:latin typeface="Brush Script MT" panose="03060802040406070304" pitchFamily="66" charset="0"/>
              </a:rPr>
              <a:t>Avanço </a:t>
            </a:r>
            <a:r>
              <a:rPr lang="pt-BR" sz="2400" b="1" dirty="0" smtClean="0">
                <a:ln w="6600">
                  <a:solidFill>
                    <a:srgbClr val="297FD5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297FD5"/>
                  </a:outerShdw>
                </a:effectLst>
                <a:latin typeface="Brush Script MT" panose="03060802040406070304" pitchFamily="66" charset="0"/>
              </a:rPr>
              <a:t>Automático</a:t>
            </a:r>
            <a:endParaRPr lang="pt-BR" sz="2400" b="1" dirty="0">
              <a:ln w="6600">
                <a:solidFill>
                  <a:srgbClr val="297FD5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297FD5"/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72240" y="960219"/>
            <a:ext cx="2512444" cy="395184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1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4101255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5000" advClick="0" advTm="25000">
        <p14:prism isContent="1"/>
        <p:sndAc>
          <p:stSnd loop="1">
            <p:snd r:embed="rId5" name="Legend of the sea.wav"/>
          </p:stSnd>
        </p:sndAc>
      </p:transition>
    </mc:Choice>
    <mc:Fallback>
      <p:transition spd="slow" advClick="0" advTm="25000">
        <p:fade/>
        <p:sndAc>
          <p:stSnd loop="1">
            <p:snd r:embed="rId2" name="Legend of the se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30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100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49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494" tmFilter="0, 0; 0.125,0.2665; 0.25,0.4; 0.375,0.465; 0.5,0.5;  0.625,0.535; 0.75,0.6; 0.875,0.7335; 1,1">
                                          <p:stCondLst>
                                            <p:cond delay="149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47" tmFilter="0, 0; 0.125,0.2665; 0.25,0.4; 0.375,0.465; 0.5,0.5;  0.625,0.535; 0.75,0.6; 0.875,0.7335; 1,1">
                                          <p:stCondLst>
                                            <p:cond delay="297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69" tmFilter="0, 0; 0.125,0.2665; 0.25,0.4; 0.375,0.465; 0.5,0.5;  0.625,0.535; 0.75,0.6; 0.875,0.7335; 1,1">
                                          <p:stCondLst>
                                            <p:cond delay="372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59">
                                          <p:stCondLst>
                                            <p:cond delay="146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373" decel="50000">
                                          <p:stCondLst>
                                            <p:cond delay="152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59">
                                          <p:stCondLst>
                                            <p:cond delay="295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373" decel="50000">
                                          <p:stCondLst>
                                            <p:cond delay="301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59">
                                          <p:stCondLst>
                                            <p:cond delay="369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373" decel="50000">
                                          <p:stCondLst>
                                            <p:cond delay="375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59">
                                          <p:stCondLst>
                                            <p:cond delay="40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373" decel="50000">
                                          <p:stCondLst>
                                            <p:cond delay="412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75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250"/>
                            </p:stCondLst>
                            <p:childTnLst>
                              <p:par>
                                <p:cTn id="4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32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tx2">
                <a:lumMod val="10000"/>
                <a:lumOff val="9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761892" y="1041546"/>
            <a:ext cx="4500600" cy="2070276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b="1" dirty="0" smtClean="0">
                <a:ln/>
                <a:solidFill>
                  <a:srgbClr val="FFFF00"/>
                </a:solidFill>
                <a:latin typeface="Jokerman" panose="04090605060D06020702" pitchFamily="82" charset="0"/>
              </a:rPr>
              <a:t>VOCÊ   PODE   </a:t>
            </a:r>
            <a:r>
              <a:rPr lang="pt-BR" b="1" dirty="0">
                <a:ln/>
                <a:solidFill>
                  <a:srgbClr val="FFFF00"/>
                </a:solidFill>
                <a:latin typeface="Jokerman" panose="04090605060D06020702" pitchFamily="82" charset="0"/>
              </a:rPr>
              <a:t>TER</a:t>
            </a:r>
          </a:p>
          <a:p>
            <a:pPr algn="ctr"/>
            <a:r>
              <a:rPr lang="pt-BR" b="1" dirty="0">
                <a:ln/>
                <a:solidFill>
                  <a:srgbClr val="FFFF00"/>
                </a:solidFill>
                <a:latin typeface="Jokerman" panose="04090605060D06020702" pitchFamily="82" charset="0"/>
              </a:rPr>
              <a:t> </a:t>
            </a:r>
            <a:r>
              <a:rPr lang="pt-BR" b="1" dirty="0" smtClean="0">
                <a:ln/>
                <a:solidFill>
                  <a:srgbClr val="FFFF00"/>
                </a:solidFill>
                <a:latin typeface="Jokerman" panose="04090605060D06020702" pitchFamily="82" charset="0"/>
              </a:rPr>
              <a:t>CONTROLE   SOBRE   </a:t>
            </a:r>
            <a:r>
              <a:rPr lang="pt-BR" b="1" dirty="0">
                <a:ln/>
                <a:solidFill>
                  <a:srgbClr val="FFFF00"/>
                </a:solidFill>
                <a:latin typeface="Jokerman" panose="04090605060D06020702" pitchFamily="82" charset="0"/>
              </a:rPr>
              <a:t>SUA </a:t>
            </a:r>
            <a:r>
              <a:rPr lang="pt-BR" b="1" dirty="0" smtClean="0">
                <a:ln/>
                <a:solidFill>
                  <a:srgbClr val="FFFF00"/>
                </a:solidFill>
                <a:latin typeface="Jokerman" panose="04090605060D06020702" pitchFamily="82" charset="0"/>
              </a:rPr>
              <a:t>  VIDA</a:t>
            </a:r>
            <a:endParaRPr lang="pt-BR" b="1" dirty="0">
              <a:ln/>
              <a:solidFill>
                <a:srgbClr val="FFFF00"/>
              </a:solidFill>
              <a:latin typeface="Jokerman" panose="04090605060D06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14286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35000">
              <a:schemeClr val="accent2">
                <a:lumMod val="0"/>
                <a:lumOff val="100000"/>
              </a:schemeClr>
            </a:gs>
            <a:gs pos="92000">
              <a:srgbClr val="FCC98E"/>
            </a:gs>
            <a:gs pos="100000">
              <a:schemeClr val="accent2">
                <a:lumMod val="100000"/>
              </a:schemeClr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tx2">
                <a:lumMod val="10000"/>
                <a:lumOff val="9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CaixaDeTexto 7"/>
          <p:cNvSpPr txBox="1"/>
          <p:nvPr/>
        </p:nvSpPr>
        <p:spPr>
          <a:xfrm rot="20655634">
            <a:off x="712581" y="1504408"/>
            <a:ext cx="36387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Gill Sans Ultra Bold" panose="020B0A02020104020203" pitchFamily="34" charset="0"/>
              </a:rPr>
              <a:t>Acorde Cedo</a:t>
            </a:r>
            <a:endParaRPr lang="pt-BR" sz="32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Gill Sans Ultra Bold" panose="020B0A02020104020203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412" y="153889"/>
            <a:ext cx="8821176" cy="4848186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31448" y="3381858"/>
            <a:ext cx="8461128" cy="1380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Hoje, ninguém vive em circunstâncias ideais. </a:t>
            </a:r>
            <a:endParaRPr lang="pt-BR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Geralmente, o segredo de ter controle sobre sua vida é saber aceitá-las e trabalhar de acordo com os limites que elas impõem.</a:t>
            </a:r>
            <a:endParaRPr lang="pt-BR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1907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25000">
        <p15:prstTrans prst="fallOve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35000">
              <a:schemeClr val="accent2">
                <a:lumMod val="0"/>
                <a:lumOff val="100000"/>
              </a:schemeClr>
            </a:gs>
            <a:gs pos="92000">
              <a:srgbClr val="FCC98E"/>
            </a:gs>
            <a:gs pos="100000">
              <a:schemeClr val="accent2">
                <a:lumMod val="100000"/>
              </a:schemeClr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tx2">
                <a:lumMod val="10000"/>
                <a:lumOff val="9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aixaDeTexto 2"/>
          <p:cNvSpPr txBox="1"/>
          <p:nvPr/>
        </p:nvSpPr>
        <p:spPr>
          <a:xfrm rot="20954956">
            <a:off x="507327" y="1159884"/>
            <a:ext cx="47115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Chiller" panose="04020404031007020602" pitchFamily="82" charset="0"/>
              </a:rPr>
              <a:t>Planeje suas Metas</a:t>
            </a:r>
            <a:endParaRPr lang="pt-BR" sz="5400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latin typeface="Chiller" panose="04020404031007020602" pitchFamily="8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412" y="153889"/>
            <a:ext cx="8821176" cy="4848186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24157" y="3504449"/>
            <a:ext cx="8461127" cy="12603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você conseguir fazer isso, apesar de ser muito difícil, muito bom. Se com o tempo vierem a melhorar, então estará ótimo.  Mas uma solução definitiva ainda está por vir</a:t>
            </a:r>
            <a:r>
              <a:rPr lang="pt-B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pt-BR" sz="2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5515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25000">
        <p15:prstTrans prst="fallOve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35000">
              <a:schemeClr val="accent2">
                <a:lumMod val="0"/>
                <a:lumOff val="100000"/>
              </a:schemeClr>
            </a:gs>
            <a:gs pos="92000">
              <a:srgbClr val="FCC98E"/>
            </a:gs>
            <a:gs pos="100000">
              <a:schemeClr val="accent2">
                <a:lumMod val="100000"/>
              </a:schemeClr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tx2">
                <a:lumMod val="10000"/>
                <a:lumOff val="9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aixaDeTexto 2"/>
          <p:cNvSpPr txBox="1"/>
          <p:nvPr/>
        </p:nvSpPr>
        <p:spPr>
          <a:xfrm rot="21077948">
            <a:off x="700652" y="1039313"/>
            <a:ext cx="288091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auhaus 93" panose="04030905020B02020C02" pitchFamily="82" charset="0"/>
              </a:rPr>
              <a:t>Não tenha medo </a:t>
            </a:r>
          </a:p>
          <a:p>
            <a:pPr algn="ctr"/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auhaus 93" panose="04030905020B02020C02" pitchFamily="82" charset="0"/>
              </a:rPr>
              <a:t>da vida</a:t>
            </a:r>
            <a:endParaRPr lang="pt-BR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auhaus 93" panose="04030905020B02020C02" pitchFamily="8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412" y="153889"/>
            <a:ext cx="8821176" cy="4848186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41436" y="3471870"/>
            <a:ext cx="8461128" cy="14549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Haverá um tempo em que todas as pessoas se sentirão seguras por saber que tem controle sobre sua própria vida. </a:t>
            </a: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42865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25000">
        <p15:prstTrans prst="fallOve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35000">
              <a:schemeClr val="accent2">
                <a:lumMod val="0"/>
                <a:lumOff val="100000"/>
              </a:schemeClr>
            </a:gs>
            <a:gs pos="92000">
              <a:srgbClr val="FCC98E"/>
            </a:gs>
            <a:gs pos="100000">
              <a:schemeClr val="accent2">
                <a:lumMod val="100000"/>
              </a:schemeClr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tx2">
                <a:lumMod val="10000"/>
                <a:lumOff val="9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aixaDeTexto 2"/>
          <p:cNvSpPr txBox="1"/>
          <p:nvPr/>
        </p:nvSpPr>
        <p:spPr>
          <a:xfrm rot="21113947">
            <a:off x="419451" y="1023718"/>
            <a:ext cx="297228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Não há céus sem</a:t>
            </a:r>
          </a:p>
          <a:p>
            <a:pPr algn="ctr"/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tempestades</a:t>
            </a:r>
            <a:endParaRPr lang="pt-BR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412" y="153889"/>
            <a:ext cx="8821176" cy="4848186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51424" y="2336376"/>
            <a:ext cx="8641152" cy="2463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Elas serão capazes de viver todo seu potencial, livres delas, ou seja, situações frustrantes, pressões do dia ou sentimentos negativos.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943920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25000">
        <p15:prstTrans prst="fallOve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35000">
              <a:schemeClr val="accent2">
                <a:lumMod val="0"/>
                <a:lumOff val="100000"/>
              </a:schemeClr>
            </a:gs>
            <a:gs pos="92000">
              <a:srgbClr val="FCC98E"/>
            </a:gs>
            <a:gs pos="100000">
              <a:schemeClr val="accent2">
                <a:lumMod val="100000"/>
              </a:schemeClr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tx2">
                <a:lumMod val="10000"/>
                <a:lumOff val="9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aixaDeTexto 2"/>
          <p:cNvSpPr txBox="1"/>
          <p:nvPr/>
        </p:nvSpPr>
        <p:spPr>
          <a:xfrm rot="20865547">
            <a:off x="789092" y="1019196"/>
            <a:ext cx="286649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Seja um eterno </a:t>
            </a:r>
          </a:p>
          <a:p>
            <a:pPr algn="ctr"/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aprendiz</a:t>
            </a:r>
            <a:endParaRPr lang="pt-BR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412" y="147657"/>
            <a:ext cx="8821176" cy="4848186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41436" y="2844842"/>
            <a:ext cx="8461128" cy="20682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Você fará parte desse futuro? </a:t>
            </a:r>
            <a:r>
              <a:rPr lang="pt-BR" sz="4000" b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Como </a:t>
            </a:r>
            <a:r>
              <a:rPr lang="pt-BR" sz="40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poderá 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 certeza de que não é apenas um sonho? 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74617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25000">
        <p15:prstTrans prst="fallOve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35000">
              <a:schemeClr val="accent2">
                <a:lumMod val="0"/>
                <a:lumOff val="100000"/>
              </a:schemeClr>
            </a:gs>
            <a:gs pos="92000">
              <a:srgbClr val="FCC98E"/>
            </a:gs>
            <a:gs pos="100000">
              <a:schemeClr val="accent2">
                <a:lumMod val="100000"/>
              </a:schemeClr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tx2">
                <a:lumMod val="10000"/>
                <a:lumOff val="9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aixaDeTexto 2"/>
          <p:cNvSpPr txBox="1"/>
          <p:nvPr/>
        </p:nvSpPr>
        <p:spPr>
          <a:xfrm rot="20792757">
            <a:off x="721311" y="1219250"/>
            <a:ext cx="29017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Sem sonhos a vida </a:t>
            </a:r>
          </a:p>
          <a:p>
            <a:pPr algn="ctr"/>
            <a:r>
              <a:rPr lang="pt-BR" sz="2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não será amanhã</a:t>
            </a:r>
            <a:endParaRPr lang="pt-BR" sz="2400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412" y="141426"/>
            <a:ext cx="8821176" cy="4839961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521460" y="2841786"/>
            <a:ext cx="846112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Sejam quais forem as suas circunstâncias, nunca permita que levem de você a esperança</a:t>
            </a:r>
            <a:endParaRPr lang="pt-BR" sz="4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4028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25000">
        <p15:prstTrans prst="fallOve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35000">
              <a:schemeClr val="accent2">
                <a:lumMod val="0"/>
                <a:lumOff val="100000"/>
              </a:schemeClr>
            </a:gs>
            <a:gs pos="92000">
              <a:srgbClr val="FCC98E"/>
            </a:gs>
            <a:gs pos="100000">
              <a:schemeClr val="accent2">
                <a:lumMod val="100000"/>
              </a:schemeClr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tx2">
                <a:lumMod val="10000"/>
                <a:lumOff val="9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aixaDeTexto 2"/>
          <p:cNvSpPr txBox="1"/>
          <p:nvPr/>
        </p:nvSpPr>
        <p:spPr>
          <a:xfrm rot="20941627">
            <a:off x="662699" y="1122275"/>
            <a:ext cx="374653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Procure sabedoria</a:t>
            </a:r>
          </a:p>
          <a:p>
            <a:pPr algn="ctr"/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e aprenda</a:t>
            </a:r>
          </a:p>
          <a:p>
            <a:pPr algn="ctr"/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a escrever capítulos</a:t>
            </a:r>
            <a:r>
              <a:rPr lang="pt-BR" dirty="0" smtClean="0"/>
              <a:t>.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412" y="153889"/>
            <a:ext cx="8821176" cy="4848186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86442" y="3291846"/>
            <a:ext cx="8371116" cy="157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Existe um ditado:</a:t>
            </a: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“ A vida não é ter boas cartas na mão, mas jogar bem com as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tem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4621005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25000">
        <p15:prstTrans prst="fallOve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75">
          <a:fgClr>
            <a:schemeClr val="accent5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446916" y="221408"/>
            <a:ext cx="2779506" cy="3208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Arte Final &amp; Pesquisas  </a:t>
            </a:r>
            <a:endParaRPr kumimoji="0" lang="pt-BR" sz="20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Acervo </a:t>
            </a:r>
            <a:r>
              <a:rPr kumimoji="0" lang="pt-BR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Pessoal &amp; Internet    </a:t>
            </a:r>
            <a:endParaRPr kumimoji="0" lang="pt-BR" b="1" i="0" u="sng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Músicas </a:t>
            </a:r>
            <a:r>
              <a:rPr kumimoji="0" lang="pt-BR" sz="2000" b="1" i="0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de </a:t>
            </a:r>
            <a:r>
              <a:rPr kumimoji="0" lang="pt-BR" sz="20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Fundo</a:t>
            </a:r>
            <a:endParaRPr kumimoji="0" lang="pt-BR" sz="1600" b="1" i="0" u="none" strike="noStrike" kern="1200" cap="none" spc="0" normalizeH="0" baseline="0" noProof="0" dirty="0" smtClean="0">
              <a:ln>
                <a:noFill/>
              </a:ln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Abert/</a:t>
            </a:r>
            <a:r>
              <a:rPr kumimoji="0" lang="pt-BR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Acomp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: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Legend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of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the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Sea</a:t>
            </a:r>
            <a:endParaRPr kumimoji="0" lang="pt-BR" sz="16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Orquestrado</a:t>
            </a:r>
            <a:endParaRPr kumimoji="0" lang="pt-BR" sz="1600" b="1" i="0" u="none" strike="noStrike" kern="1200" cap="none" spc="0" normalizeH="0" baseline="0" noProof="0" dirty="0" smtClean="0">
              <a:ln>
                <a:noFill/>
              </a:ln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Encerramento: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I </a:t>
            </a:r>
            <a:r>
              <a:rPr kumimoji="0" lang="pt-BR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Can’t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Smile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Without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You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05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(</a:t>
            </a:r>
            <a:r>
              <a:rPr lang="pt-BR" sz="1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Eu Não Posso Sorrir Sem Você)</a:t>
            </a:r>
            <a:r>
              <a:rPr kumimoji="0" lang="pt-BR" sz="1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endParaRPr kumimoji="0" lang="pt-BR" sz="1000" b="1" i="0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Canta: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Barry Manilow 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3500430" y="3661380"/>
            <a:ext cx="5474410" cy="135421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ACESSE  MEUS  ESPAÇOS  CULTURAIS  E  TORNE-SE  MEU SEGUIDOR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4572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  <a:hlinkClick r:id="rId4"/>
              </a:rPr>
              <a:t>http://vendraminiletras.blogspot.com/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http://sergrasan.com/toninhovendraminislides/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PARTICIPAÇÕES:</a:t>
            </a:r>
          </a:p>
          <a:p>
            <a:pPr marL="685718" marR="0" lvl="2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ACADEMIA NACIONAL DE LETRAS DO PORTAL DO POETA BRASILEIRO </a:t>
            </a:r>
            <a:r>
              <a:rPr kumimoji="0" lang="pt-B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ACADÊMICO  28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Email: toninhovendramini@gmail.com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55788" y="312738"/>
            <a:ext cx="3084154" cy="3035904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 rot="21447907">
            <a:off x="6382911" y="2691596"/>
            <a:ext cx="245071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CRIAÇÃO/FORMATAÇÃO</a:t>
            </a:r>
            <a:r>
              <a:rPr kumimoji="0" lang="pt-BR" sz="105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 </a:t>
            </a:r>
            <a:endParaRPr kumimoji="0" lang="pt-BR" sz="1200" b="1" i="1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</a:t>
            </a:r>
            <a:r>
              <a:rPr kumimoji="0" lang="pt-BR" sz="18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  </a:t>
            </a:r>
            <a:endParaRPr kumimoji="0" lang="pt-BR" sz="1400" b="1" i="1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7133" y="453895"/>
            <a:ext cx="3526837" cy="451975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xmlns="" val="3085598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7000" advClick="0" advTm="180000">
        <p14:warp dir="in"/>
        <p:sndAc>
          <p:stSnd loop="1">
            <p:snd r:embed="rId7" name="Barry Manilow - I Can't Smile Without YouSF18.wav"/>
          </p:stSnd>
        </p:sndAc>
      </p:transition>
    </mc:Choice>
    <mc:Fallback>
      <p:transition spd="slow" advClick="0" advTm="180000">
        <p:fade/>
        <p:sndAc>
          <p:stSnd loop="1">
            <p:snd r:embed="rId3" name="Barry Manilow - I Can't Smile Without YouSF18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2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0"/>
                            </p:stCondLst>
                            <p:childTnLst>
                              <p:par>
                                <p:cTn id="3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0"/>
                            </p:stCondLst>
                            <p:childTnLst>
                              <p:par>
                                <p:cTn id="4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0"/>
                            </p:stCondLst>
                            <p:childTnLst>
                              <p:par>
                                <p:cTn id="4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0"/>
                            </p:stCondLst>
                            <p:childTnLst>
                              <p:par>
                                <p:cTn id="5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0"/>
                            </p:stCondLst>
                            <p:childTnLst>
                              <p:par>
                                <p:cTn id="6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5000"/>
                            </p:stCondLst>
                            <p:childTnLst>
                              <p:par>
                                <p:cTn id="7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0"/>
                            </p:stCondLst>
                            <p:childTnLst>
                              <p:par>
                                <p:cTn id="8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0"/>
                            </p:stCondLst>
                            <p:childTnLst>
                              <p:par>
                                <p:cTn id="8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CIRCUNSTÂNCIAS  - NOV PUBL  - S - 2018">
  <a:themeElements>
    <a:clrScheme name="Amarelo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Facetado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d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CIRCUNSTÂNCIAS  - NOV PUBL  - S - 2018</Template>
  <TotalTime>1</TotalTime>
  <Words>312</Words>
  <Application>Microsoft Office PowerPoint</Application>
  <PresentationFormat>Apresentação na tela (16:9)</PresentationFormat>
  <Paragraphs>45</Paragraphs>
  <Slides>10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CIRCUNSTÂNCIAS  - NOV PUBL  - S - 2018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1</cp:revision>
  <dcterms:created xsi:type="dcterms:W3CDTF">2020-02-09T14:53:10Z</dcterms:created>
  <dcterms:modified xsi:type="dcterms:W3CDTF">2020-02-09T14:54:59Z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6844173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D6.0.5</vt:lpwstr>
  </property>
</Properties>
</file>