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84" r:id="rId2"/>
    <p:sldId id="269" r:id="rId3"/>
    <p:sldId id="266" r:id="rId4"/>
    <p:sldId id="270" r:id="rId5"/>
    <p:sldId id="273" r:id="rId6"/>
    <p:sldId id="274" r:id="rId7"/>
    <p:sldId id="258" r:id="rId8"/>
    <p:sldId id="275" r:id="rId9"/>
    <p:sldId id="276" r:id="rId10"/>
    <p:sldId id="277" r:id="rId11"/>
    <p:sldId id="278" r:id="rId12"/>
    <p:sldId id="259" r:id="rId13"/>
    <p:sldId id="281" r:id="rId14"/>
    <p:sldId id="279" r:id="rId15"/>
    <p:sldId id="282" r:id="rId16"/>
    <p:sldId id="285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51" d="100"/>
          <a:sy n="51" d="100"/>
        </p:scale>
        <p:origin x="-81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8" name="Group 7"/>
          <p:cNvGrpSpPr/>
          <p:nvPr/>
        </p:nvGrpSpPr>
        <p:grpSpPr>
          <a:xfrm>
            <a:off x="1592135" y="2887530"/>
            <a:ext cx="9038813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7788" y="1387737"/>
            <a:ext cx="9036424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767862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563446" y="2887579"/>
            <a:ext cx="9038813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54" y="1204857"/>
            <a:ext cx="10339617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2331" y="3767317"/>
            <a:ext cx="10312996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240280"/>
            <a:ext cx="5071872" cy="3877056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6193535" y="2240280"/>
            <a:ext cx="5071872" cy="3877056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2080" y="2240280"/>
            <a:ext cx="458992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7984" y="2947595"/>
            <a:ext cx="5071872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9741" y="2240280"/>
            <a:ext cx="4596384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944368"/>
            <a:ext cx="50663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4" name="Group 13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0" name="Group 9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2773" y="1678196"/>
            <a:ext cx="4563311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2669" y="559399"/>
            <a:ext cx="5488889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12773" y="3603813"/>
            <a:ext cx="4548967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642" y="4668819"/>
            <a:ext cx="10356028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911723" y="666965"/>
            <a:ext cx="6362875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986" y="5324306"/>
            <a:ext cx="10341685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1" name="Group 10"/>
          <p:cNvGrpSpPr/>
          <p:nvPr/>
        </p:nvGrpSpPr>
        <p:grpSpPr>
          <a:xfrm>
            <a:off x="1563446" y="1392217"/>
            <a:ext cx="9038813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65787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1" y="559399"/>
            <a:ext cx="2237591" cy="556676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7985" y="849855"/>
            <a:ext cx="7343889" cy="5023821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6125426" y="2880824"/>
            <a:ext cx="5480154" cy="923330"/>
            <a:chOff x="1815339" y="1496875"/>
            <a:chExt cx="5480154" cy="692497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496875"/>
              <a:ext cx="877163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7987" y="570156"/>
            <a:ext cx="10341684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2330" y="2248348"/>
            <a:ext cx="10327340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504" y="616144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/>
              <a:pPr/>
              <a:t>07/03/2020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16144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52352" y="616144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ixaDeTexto 17"/>
          <p:cNvSpPr txBox="1"/>
          <p:nvPr/>
        </p:nvSpPr>
        <p:spPr>
          <a:xfrm rot="21105144">
            <a:off x="966187" y="1013308"/>
            <a:ext cx="8156077" cy="320458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MULHERES </a:t>
            </a:r>
          </a:p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</a:t>
            </a: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QUE  A  </a:t>
            </a:r>
            <a:r>
              <a:rPr lang="pt-BR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GUERRA</a:t>
            </a: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 APRISIONOU</a:t>
            </a:r>
          </a:p>
        </p:txBody>
      </p:sp>
      <p:sp>
        <p:nvSpPr>
          <p:cNvPr id="4" name="Pergaminho horizontal 3"/>
          <p:cNvSpPr/>
          <p:nvPr/>
        </p:nvSpPr>
        <p:spPr>
          <a:xfrm>
            <a:off x="166646" y="5072074"/>
            <a:ext cx="11665296" cy="148175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 apresentação que vem a seguir enfoca duas situações por mim vivenciadas sobre o mesmo tema</a:t>
            </a:r>
            <a:r>
              <a:rPr lang="pt-BR" dirty="0" smtClean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: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A primeira, </a:t>
            </a:r>
            <a:r>
              <a:rPr lang="pt-BR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trás fotos </a:t>
            </a:r>
            <a:r>
              <a:rPr lang="pt-BR" dirty="0" smtClean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resultantes </a:t>
            </a:r>
            <a:r>
              <a:rPr lang="pt-BR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de uma visita ao </a:t>
            </a:r>
            <a:r>
              <a:rPr lang="pt-BR" dirty="0" smtClean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extinto campo </a:t>
            </a:r>
            <a:r>
              <a:rPr lang="pt-BR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de concentração de Auschwitz na Polônia. </a:t>
            </a:r>
            <a:endParaRPr lang="pt-BR" dirty="0" smtClean="0">
              <a:solidFill>
                <a:srgbClr val="FFFF0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 segunda, de </a:t>
            </a:r>
            <a:r>
              <a:rPr lang="pt-BR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uma peça teatral.</a:t>
            </a:r>
          </a:p>
        </p:txBody>
      </p:sp>
    </p:spTree>
    <p:extLst>
      <p:ext uri="{BB962C8B-B14F-4D97-AF65-F5344CB8AC3E}">
        <p14:creationId xmlns="" xmlns:p14="http://schemas.microsoft.com/office/powerpoint/2010/main" val="441549692"/>
      </p:ext>
    </p:extLst>
  </p:cSld>
  <p:clrMapOvr>
    <a:masterClrMapping/>
  </p:clrMapOvr>
  <p:transition spd="slow" advClick="0" advTm="26000">
    <p:sndAc>
      <p:stSnd loop="1"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4295800" y="3212977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400" dirty="0">
              <a:solidFill>
                <a:srgbClr val="FF0000"/>
              </a:solidFill>
              <a:latin typeface="AR DARLING" pitchFamily="2" charset="0"/>
            </a:endParaRPr>
          </a:p>
          <a:p>
            <a:pPr algn="ctr"/>
            <a:endParaRPr lang="pt-BR" sz="2400" dirty="0">
              <a:solidFill>
                <a:srgbClr val="FF0000"/>
              </a:solidFill>
              <a:latin typeface="AR DARLING" pitchFamily="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020" y="346232"/>
            <a:ext cx="2304256" cy="13681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14" y="200211"/>
            <a:ext cx="2254710" cy="14878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2" name="CaixaDeTexto 11"/>
          <p:cNvSpPr txBox="1"/>
          <p:nvPr/>
        </p:nvSpPr>
        <p:spPr>
          <a:xfrm>
            <a:off x="191344" y="5877273"/>
            <a:ext cx="11737304" cy="83099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dirty="0"/>
              <a:t>Fotos  por mim </a:t>
            </a:r>
            <a:r>
              <a:rPr lang="pt-BR" sz="1600" dirty="0" smtClean="0"/>
              <a:t>obtidas, durante </a:t>
            </a:r>
            <a:r>
              <a:rPr lang="pt-BR" sz="1600" dirty="0"/>
              <a:t>visita ao museu aberto do campo de concentração de Auschwts – Polônia - Segunda Guerra Mundial  - 1939/45. </a:t>
            </a:r>
          </a:p>
          <a:p>
            <a:pPr algn="ctr"/>
            <a:r>
              <a:rPr lang="pt-BR" sz="1600" dirty="0"/>
              <a:t>UMA CATÁSTROFE QUE ATINGIU A HUMANIDADE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251366"/>
            <a:ext cx="2520280" cy="1487849"/>
          </a:xfrm>
          <a:prstGeom prst="rect">
            <a:avLst/>
          </a:prstGeom>
          <a:ln w="381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169" y="2127511"/>
            <a:ext cx="2489957" cy="148942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47" y="1909271"/>
            <a:ext cx="2291877" cy="1629371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526858" y="3640606"/>
            <a:ext cx="2254710" cy="33855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1600" dirty="0"/>
              <a:t>Veneno câmera de gás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9143194" y="3755824"/>
            <a:ext cx="2358444" cy="33855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dirty="0"/>
              <a:t>Forno crematório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984428"/>
            <a:ext cx="2520280" cy="150667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4233266"/>
            <a:ext cx="2529952" cy="1590142"/>
          </a:xfrm>
          <a:prstGeom prst="rect">
            <a:avLst/>
          </a:prstGeom>
          <a:ln>
            <a:solidFill>
              <a:schemeClr val="tx1"/>
            </a:solidFill>
            <a:prstDash val="solid"/>
          </a:ln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236" y="4233267"/>
            <a:ext cx="2276003" cy="1590269"/>
          </a:xfrm>
          <a:prstGeom prst="rect">
            <a:avLst/>
          </a:prstGeom>
          <a:ln>
            <a:solidFill>
              <a:schemeClr val="tx1"/>
            </a:solidFill>
            <a:prstDash val="solid"/>
          </a:ln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869" y="4233267"/>
            <a:ext cx="2520279" cy="153917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21" name="Conector de seta reta 20"/>
          <p:cNvCxnSpPr/>
          <p:nvPr/>
        </p:nvCxnSpPr>
        <p:spPr>
          <a:xfrm flipH="1">
            <a:off x="2351584" y="5373216"/>
            <a:ext cx="720080" cy="576064"/>
          </a:xfrm>
          <a:prstGeom prst="straightConnector1">
            <a:avLst/>
          </a:prstGeom>
          <a:ln w="19050">
            <a:solidFill>
              <a:srgbClr val="FF0000"/>
            </a:solidFill>
            <a:headEnd w="med" len="sm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ixaDeTexto 24"/>
          <p:cNvSpPr txBox="1"/>
          <p:nvPr/>
        </p:nvSpPr>
        <p:spPr>
          <a:xfrm>
            <a:off x="4223792" y="3637328"/>
            <a:ext cx="2520280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/>
              <a:t>Objetos da vitimas</a:t>
            </a:r>
          </a:p>
        </p:txBody>
      </p:sp>
      <p:cxnSp>
        <p:nvCxnSpPr>
          <p:cNvPr id="30" name="Conector de seta reta 29"/>
          <p:cNvCxnSpPr/>
          <p:nvPr/>
        </p:nvCxnSpPr>
        <p:spPr>
          <a:xfrm>
            <a:off x="14100720" y="5517232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12636075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12192000" cy="710140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63552" y="4214411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MULHERES QUE A GUERRA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APRISIONOU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2752340" y="620688"/>
            <a:ext cx="67280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</a:rPr>
              <a:t>TONINHO VENDRAMINI FORMATAÇÕES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96317"/>
            <a:ext cx="9793088" cy="338437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199456" y="3880693"/>
            <a:ext cx="9721080" cy="19082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pt-B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narrativa que coloco abaixo é o resultado de uma peça </a:t>
            </a:r>
            <a:r>
              <a:rPr lang="pt-B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teatral.  </a:t>
            </a:r>
            <a:r>
              <a:rPr lang="pt-B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desenvolvimento tinha como pano de fundo um gueto, em que as mulheres estavam confinadas e submetidas a trabalhos forçados pelo regime de um ditador, que, ao dar inicio à sua política expansionista, previu que uma guerra teria de acontecer e se preparou para isso. </a:t>
            </a:r>
          </a:p>
        </p:txBody>
      </p:sp>
      <p:sp>
        <p:nvSpPr>
          <p:cNvPr id="9" name="CaixaDeTexto 8"/>
          <p:cNvSpPr txBox="1"/>
          <p:nvPr/>
        </p:nvSpPr>
        <p:spPr>
          <a:xfrm rot="10800000" flipV="1">
            <a:off x="2495600" y="496318"/>
            <a:ext cx="702092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PRÓLOGO 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Entrada  campo  concentração  de Auschwitz </a:t>
            </a:r>
          </a:p>
        </p:txBody>
      </p:sp>
    </p:spTree>
    <p:extLst>
      <p:ext uri="{BB962C8B-B14F-4D97-AF65-F5344CB8AC3E}">
        <p14:creationId xmlns="" xmlns:p14="http://schemas.microsoft.com/office/powerpoint/2010/main" val="2684423772"/>
      </p:ext>
    </p:extLst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-243408"/>
            <a:ext cx="12144671" cy="710140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07568" y="4221089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MULHERES QUE A GUERRA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APRISIONOU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2752340" y="620688"/>
            <a:ext cx="67280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</a:rPr>
              <a:t>TONINHO VENDRAMINI FORMATAÇÕES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620688"/>
            <a:ext cx="9577063" cy="37444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271464" y="4365105"/>
            <a:ext cx="9577063" cy="14927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FF0000"/>
                </a:solidFill>
              </a:rPr>
              <a:t>Não se contentou em anexar à Áustria, sua intenção era dominar toda a Europa. Começava assim, </a:t>
            </a:r>
            <a:r>
              <a:rPr lang="pt-BR" sz="2000" b="1" dirty="0" smtClean="0">
                <a:solidFill>
                  <a:srgbClr val="FF0000"/>
                </a:solidFill>
              </a:rPr>
              <a:t>a </a:t>
            </a:r>
            <a:r>
              <a:rPr lang="pt-BR" sz="2000" b="1" dirty="0">
                <a:solidFill>
                  <a:srgbClr val="FF0000"/>
                </a:solidFill>
              </a:rPr>
              <a:t>Segunda Guerra Mundial devastando grande parte do continente. As mulheres Judias foram amontoadas em barracões cercados por arame farpado</a:t>
            </a:r>
            <a:r>
              <a:rPr lang="pt-BR" sz="14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1100" b="1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619662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5000">
        <p14:ferris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408"/>
            <a:ext cx="12191999" cy="710140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07568" y="4221089"/>
            <a:ext cx="36724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MULHERES QUE A GUERRA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APRISIONOU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2752340" y="620688"/>
            <a:ext cx="67280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</a:rPr>
              <a:t>TONINHO VENDRAMINI FORMATAÇÕES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04664"/>
            <a:ext cx="10153128" cy="350864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199456" y="3913312"/>
            <a:ext cx="10153128" cy="20005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pt-BR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situação tornou-se cada vez mais insuportável com a introdução de regulamentos, leis racistas, proibições e segregações. As sobreviventes recordam no palco, momentos passados naqueles dias, quando sete oito pessoas viviam em poucos metros quadrados, não havia respeito, imperando a truculência das guardas femininas, transformando um cenário monstruoso, contaminados pela fome, aperto e frio intenso.</a:t>
            </a:r>
            <a:r>
              <a:rPr lang="pt-BR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7173428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 advClick="0" advTm="30000">
        <p14:window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-32211"/>
            <a:ext cx="11953327" cy="68902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5303912" y="188642"/>
            <a:ext cx="52565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C00000"/>
                </a:solidFill>
              </a:rPr>
              <a:t>1939 a 1945</a:t>
            </a:r>
          </a:p>
          <a:p>
            <a:pPr algn="ctr"/>
            <a:r>
              <a:rPr lang="pt-BR" sz="4000" dirty="0">
                <a:solidFill>
                  <a:srgbClr val="C00000"/>
                </a:solidFill>
              </a:rPr>
              <a:t> O Poema de Guerra e Paz</a:t>
            </a:r>
          </a:p>
          <a:p>
            <a:pPr algn="ctr"/>
            <a:r>
              <a:rPr lang="pt-BR" sz="4000" dirty="0">
                <a:solidFill>
                  <a:srgbClr val="C00000"/>
                </a:solidFill>
              </a:rPr>
              <a:t>Do   Começo  ao  Fim</a:t>
            </a:r>
          </a:p>
        </p:txBody>
      </p:sp>
    </p:spTree>
    <p:extLst>
      <p:ext uri="{BB962C8B-B14F-4D97-AF65-F5344CB8AC3E}">
        <p14:creationId xmlns="" xmlns:p14="http://schemas.microsoft.com/office/powerpoint/2010/main" val="1121857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 advTm="10000">
        <p:dissolve/>
      </p:transition>
    </mc:Choice>
    <mc:Fallback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5735960" y="548682"/>
            <a:ext cx="59046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FFC000"/>
                </a:solidFill>
              </a:rPr>
              <a:t>Família desfeita</a:t>
            </a:r>
          </a:p>
          <a:p>
            <a:pPr algn="ctr"/>
            <a:endParaRPr lang="pt-BR" sz="5400" dirty="0">
              <a:solidFill>
                <a:srgbClr val="FFC000"/>
              </a:solidFill>
            </a:endParaRPr>
          </a:p>
          <a:p>
            <a:pPr algn="ctr"/>
            <a:r>
              <a:rPr lang="pt-BR" sz="5400" dirty="0">
                <a:solidFill>
                  <a:srgbClr val="FFC000"/>
                </a:solidFill>
              </a:rPr>
              <a:t>Trabalhos forçados</a:t>
            </a:r>
          </a:p>
        </p:txBody>
      </p:sp>
    </p:spTree>
    <p:extLst>
      <p:ext uri="{BB962C8B-B14F-4D97-AF65-F5344CB8AC3E}">
        <p14:creationId xmlns="" xmlns:p14="http://schemas.microsoft.com/office/powerpoint/2010/main" val="26143557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Click="0" advTm="8000">
        <p14:conveyor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807968" y="1556792"/>
            <a:ext cx="59046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C000"/>
                </a:solidFill>
              </a:rPr>
              <a:t> </a:t>
            </a:r>
            <a:r>
              <a:rPr lang="pt-BR" sz="4800" dirty="0">
                <a:solidFill>
                  <a:srgbClr val="FFC000"/>
                </a:solidFill>
              </a:rPr>
              <a:t>Corpos usados e cansados</a:t>
            </a:r>
          </a:p>
          <a:p>
            <a:pPr algn="ctr"/>
            <a:endParaRPr lang="pt-BR" sz="4800" dirty="0">
              <a:solidFill>
                <a:srgbClr val="FFC000"/>
              </a:solidFill>
            </a:endParaRPr>
          </a:p>
          <a:p>
            <a:pPr algn="ctr"/>
            <a:r>
              <a:rPr lang="pt-BR" sz="4800" dirty="0">
                <a:solidFill>
                  <a:srgbClr val="FFC000"/>
                </a:solidFill>
              </a:rPr>
              <a:t>Pesadelos noturnos</a:t>
            </a:r>
          </a:p>
        </p:txBody>
      </p:sp>
    </p:spTree>
    <p:extLst>
      <p:ext uri="{BB962C8B-B14F-4D97-AF65-F5344CB8AC3E}">
        <p14:creationId xmlns="" xmlns:p14="http://schemas.microsoft.com/office/powerpoint/2010/main" val="9228761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519936" y="1124745"/>
            <a:ext cx="612068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solidFill>
                  <a:srgbClr val="FFC000"/>
                </a:solidFill>
              </a:rPr>
              <a:t> </a:t>
            </a:r>
          </a:p>
          <a:p>
            <a:pPr algn="ctr"/>
            <a:r>
              <a:rPr lang="pt-BR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Esperança tolhida e esquecida</a:t>
            </a:r>
          </a:p>
          <a:p>
            <a:pPr algn="ctr"/>
            <a:endParaRPr lang="pt-BR" sz="4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Cercas farpadas</a:t>
            </a:r>
          </a:p>
        </p:txBody>
      </p:sp>
    </p:spTree>
    <p:extLst>
      <p:ext uri="{BB962C8B-B14F-4D97-AF65-F5344CB8AC3E}">
        <p14:creationId xmlns="" xmlns:p14="http://schemas.microsoft.com/office/powerpoint/2010/main" val="33033709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 advClick="0" advTm="8000">
        <p14:prism dir="r"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663952" y="1268760"/>
            <a:ext cx="59766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dirty="0">
                <a:solidFill>
                  <a:srgbClr val="FFC000"/>
                </a:solidFill>
              </a:rPr>
              <a:t> </a:t>
            </a:r>
          </a:p>
          <a:p>
            <a:pPr algn="ctr"/>
            <a:r>
              <a:rPr lang="pt-BR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Mãos dilaceradas</a:t>
            </a:r>
          </a:p>
          <a:p>
            <a:endParaRPr lang="pt-BR" sz="4800" dirty="0">
              <a:solidFill>
                <a:srgbClr val="FFC000"/>
              </a:solidFill>
            </a:endParaRPr>
          </a:p>
          <a:p>
            <a:pPr algn="ctr"/>
            <a:r>
              <a:rPr lang="pt-BR" sz="4800" dirty="0">
                <a:solidFill>
                  <a:srgbClr val="FFC000"/>
                </a:solidFill>
              </a:rPr>
              <a:t>Choque intermitente</a:t>
            </a:r>
          </a:p>
        </p:txBody>
      </p:sp>
    </p:spTree>
    <p:extLst>
      <p:ext uri="{BB962C8B-B14F-4D97-AF65-F5344CB8AC3E}">
        <p14:creationId xmlns="" xmlns:p14="http://schemas.microsoft.com/office/powerpoint/2010/main" val="10409213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 advClick="0" advTm="8000">
        <p14:glitter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696" y="25152"/>
            <a:ext cx="1236069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087888" y="620688"/>
            <a:ext cx="684076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pt-BR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Arame zunindo ao vento</a:t>
            </a:r>
          </a:p>
          <a:p>
            <a:pPr algn="ctr"/>
            <a:endParaRPr lang="pt-BR" sz="4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Sons de esperança</a:t>
            </a:r>
          </a:p>
          <a:p>
            <a:pPr algn="ctr"/>
            <a:endParaRPr lang="pt-BR" sz="4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Sonhos de liberdade</a:t>
            </a:r>
          </a:p>
          <a:p>
            <a:pPr algn="ctr"/>
            <a:r>
              <a:rPr lang="pt-BR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37814786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53328" cy="46531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tângulo 2"/>
          <p:cNvSpPr/>
          <p:nvPr/>
        </p:nvSpPr>
        <p:spPr>
          <a:xfrm>
            <a:off x="8544272" y="620689"/>
            <a:ext cx="21237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dirty="0"/>
              <a:t>Epílogo</a:t>
            </a:r>
          </a:p>
          <a:p>
            <a:r>
              <a:rPr lang="pt-BR" sz="4400" dirty="0"/>
              <a:t> </a:t>
            </a:r>
          </a:p>
        </p:txBody>
      </p:sp>
      <p:sp>
        <p:nvSpPr>
          <p:cNvPr id="4" name="Retângulo 3"/>
          <p:cNvSpPr/>
          <p:nvPr/>
        </p:nvSpPr>
        <p:spPr>
          <a:xfrm>
            <a:off x="166664" y="2067239"/>
            <a:ext cx="1202533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endParaRPr lang="pt-BR" sz="1400" dirty="0">
              <a:solidFill>
                <a:srgbClr val="FFC000"/>
              </a:solidFill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As luzes no local da apresentação se acendem, ouve-se um som sublime com a Lua prateada refletindo no rio; é a música Moon River que invade o recinto. As personagens com o semblante impávido e ainda amadoras, contando suas histórias ficam emocionadas ao ver a plateia aplaudir o resultado de seus esforços, de ensaios </a:t>
            </a:r>
            <a:r>
              <a:rPr lang="pt-BR" sz="2000" b="1" dirty="0" smtClean="0">
                <a:solidFill>
                  <a:schemeClr val="accent1">
                    <a:lumMod val="75000"/>
                  </a:schemeClr>
                </a:solidFill>
              </a:rPr>
              <a:t>exaustivos, </a:t>
            </a: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</a:rPr>
              <a:t>ficando com uma sensação maravilhosa em seus sorrisos, enaltecendo a alma de artista.</a:t>
            </a:r>
          </a:p>
          <a:p>
            <a:pPr algn="ctr"/>
            <a:r>
              <a:rPr lang="pt-BR" sz="2800" dirty="0">
                <a:solidFill>
                  <a:schemeClr val="accent1">
                    <a:lumMod val="75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723597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28000">
        <p14:shred pattern="rectangle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0"/>
            <a:ext cx="1228868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51384" y="332656"/>
            <a:ext cx="110892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/>
              <a:t>Cada personagem tem nas mãos uma rosa vermelha, que vão despetalando, representando as mulheres judias ausentes, que foram levadas pelas circunstancias, encerrando assim, o espetáculo naquela noite memorável</a:t>
            </a:r>
            <a:r>
              <a:rPr lang="pt-BR" sz="48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4356801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 advClick="0" advTm="28000">
        <p:split/>
      </p:transition>
    </mc:Choice>
    <mc:Fallback>
      <p:transition spd="slow" advClick="0" advTm="28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3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1919536" y="836712"/>
            <a:ext cx="835292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>
                <a:solidFill>
                  <a:schemeClr val="bg1"/>
                </a:solidFill>
              </a:rPr>
              <a:t>Há uma interação com o público, falam de suas experiências e a alegria de contracenar; sobe ao </a:t>
            </a:r>
            <a:r>
              <a:rPr lang="pt-BR" sz="4800" dirty="0" smtClean="0">
                <a:solidFill>
                  <a:schemeClr val="bg1"/>
                </a:solidFill>
              </a:rPr>
              <a:t>palco </a:t>
            </a:r>
            <a:r>
              <a:rPr lang="pt-BR" sz="4800" dirty="0">
                <a:solidFill>
                  <a:schemeClr val="bg1"/>
                </a:solidFill>
              </a:rPr>
              <a:t>o autor, que agradeceu a participação de todos em um momento inesquecível. </a:t>
            </a:r>
          </a:p>
          <a:p>
            <a:pPr algn="ctr"/>
            <a:r>
              <a:rPr lang="pt-BR" sz="2800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6186382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 advClick="0" advTm="28000">
        <p14:ripple dir="lu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04664"/>
            <a:ext cx="8280920" cy="33123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7328" y="1443841"/>
            <a:ext cx="11953328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  <a:p>
            <a:pPr algn="ctr"/>
            <a:endParaRPr lang="pt-BR" sz="1600" dirty="0">
              <a:solidFill>
                <a:srgbClr val="FFFF00"/>
              </a:solidFill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</a:rPr>
              <a:t>As cenas apresentadas mostraram o holocausto, que foi uma das grandes catástrofes que afligiram toda a humanidade. Muitos ainda não acreditam nas atrocidades praticadas durante a Segunda Grande Guerra, onde foram constatadas terríveis crueldades cometidas num campo de concentração. 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</a:rPr>
              <a:t>Esta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</a:rPr>
              <a:t>, talvez, seja uma história de dor ou de amor, como muitos irão afirmar, porem é mais que isso, é um esclarecimento, para que, através dos erros, a humanidade aprenda a amar e não errar mais.</a:t>
            </a:r>
          </a:p>
          <a:p>
            <a:pPr algn="ctr"/>
            <a:r>
              <a:rPr lang="pt-BR" sz="2400" dirty="0">
                <a:solidFill>
                  <a:srgbClr val="FFC000"/>
                </a:solidFill>
              </a:rPr>
              <a:t> 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919536" y="38610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Foto por mim obtida na entrada do museu do holocausto em Jerusalém – Israel.</a:t>
            </a:r>
          </a:p>
        </p:txBody>
      </p:sp>
    </p:spTree>
    <p:extLst>
      <p:ext uri="{BB962C8B-B14F-4D97-AF65-F5344CB8AC3E}">
        <p14:creationId xmlns="" xmlns:p14="http://schemas.microsoft.com/office/powerpoint/2010/main" val="3810346468"/>
      </p:ext>
    </p:extLst>
  </p:cSld>
  <p:clrMapOvr>
    <a:masterClrMapping/>
  </p:clrMapOvr>
  <p:transition spd="slow" advClick="0" advTm="3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833859" y="998516"/>
            <a:ext cx="3373859" cy="272381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>
              <a:defRPr/>
            </a:pPr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Pesquisas  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9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9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&amp; Internet    </a:t>
            </a:r>
            <a:endParaRPr lang="pt-BR" sz="1900" b="1" i="1" u="sng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900" b="1" i="1" dirty="0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Abert/</a:t>
            </a:r>
            <a:r>
              <a:rPr lang="pt-BR" sz="1900" b="1" i="1" dirty="0" err="1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</a:t>
            </a:r>
            <a:r>
              <a:rPr lang="pt-BR" sz="1900" b="1" i="1" dirty="0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</a:t>
            </a:r>
            <a:r>
              <a:rPr lang="pt-BR" sz="1900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Moon</a:t>
            </a:r>
            <a:r>
              <a:rPr lang="pt-BR" sz="1900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River</a:t>
            </a:r>
            <a:endParaRPr lang="pt-BR" sz="1900" b="1" i="1" dirty="0" smtClean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900" b="1" i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endParaRPr lang="pt-BR" sz="1900" b="1" i="1" dirty="0" smtClean="0"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900" b="1" i="1" dirty="0" smtClean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  <a:r>
              <a:rPr lang="pt-BR" sz="1900" b="1" i="1" dirty="0" smtClean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Moon</a:t>
            </a:r>
            <a:r>
              <a:rPr lang="pt-BR" sz="1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9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River</a:t>
            </a:r>
            <a:endParaRPr lang="pt-BR" sz="19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1219170">
              <a:defRPr/>
            </a:pPr>
            <a:r>
              <a:rPr lang="pt-BR" sz="1900" b="1" i="1" dirty="0" smtClean="0">
                <a:solidFill>
                  <a:srgbClr val="DADAD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</a:t>
            </a:r>
            <a:r>
              <a:rPr lang="pt-BR" sz="1900" b="1" i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Três Tenores</a:t>
            </a:r>
            <a:endParaRPr lang="pt-BR" sz="1900" b="1" i="1" dirty="0" smtClean="0">
              <a:solidFill>
                <a:srgbClr val="FF66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546694" y="4952560"/>
            <a:ext cx="9501967" cy="184665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 lIns="121917" tIns="60958" rIns="121917" bIns="60958">
            <a:spAutoFit/>
          </a:bodyPr>
          <a:lstStyle/>
          <a:p>
            <a:pPr algn="ctr" defTabSz="1219170">
              <a:defRPr/>
            </a:pPr>
            <a:r>
              <a:rPr lang="pt-BR" sz="15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9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609585" lvl="1" algn="ctr" defTabSz="1219170">
              <a:defRPr/>
            </a:pPr>
            <a:r>
              <a:rPr lang="pt-BR" sz="19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9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9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1219170">
              <a:defRPr/>
            </a:pPr>
            <a:r>
              <a:rPr lang="pt-BR" sz="15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>
              <a:defRPr/>
            </a:pP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pt-BR" sz="14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Email: toninhovendramini@gmail.com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246" y="440033"/>
            <a:ext cx="4112205" cy="404787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lIns="121917" tIns="60958" rIns="121917" bIns="60958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3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8510549" y="3588797"/>
            <a:ext cx="3267617" cy="73866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 defTabSz="1219170">
              <a:defRPr/>
            </a:pP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CRIAÇÃO/FORMATAÇÃO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1219170">
              <a:defRPr/>
            </a:pPr>
            <a:r>
              <a:rPr lang="pt-BR" sz="21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19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531" y="530540"/>
            <a:ext cx="3244501" cy="405562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77" y="998515"/>
            <a:ext cx="2412617" cy="5502827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436359809"/>
      </p:ext>
    </p:extLst>
  </p:cSld>
  <p:clrMapOvr>
    <a:masterClrMapping/>
  </p:clrMapOvr>
  <p:transition spd="slow" advClick="0" advTm="92000">
    <p:fade/>
    <p:sndAc>
      <p:stSnd>
        <p:snd r:embed="rId3" name="Moon river - três Ten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0"/>
                            </p:stCondLst>
                            <p:childTnLst>
                              <p:par>
                                <p:cTn id="7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ULHERES QUE A GUERRA APRISIONOU - NOV PUBL - S - 2020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MULHERES QUE A GUERRA APRISIONOU - NOV PUBL - S - 2020</Template>
  <TotalTime>4</TotalTime>
  <Words>541</Words>
  <Application>Microsoft Office PowerPoint</Application>
  <PresentationFormat>Personalizar</PresentationFormat>
  <Paragraphs>103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MULHERES QUE A GUERRA APRISIONOU - NOV PUBL - S - 2020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2020-03-07T14:25:31Z</dcterms:created>
  <dcterms:modified xsi:type="dcterms:W3CDTF">2020-03-07T14:30:28Z</dcterms:modified>
</cp:coreProperties>
</file>