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3" r:id="rId5"/>
    <p:sldId id="274" r:id="rId6"/>
    <p:sldId id="275" r:id="rId7"/>
    <p:sldId id="276" r:id="rId8"/>
    <p:sldId id="270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23/09/2023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3380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23/09/2023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0863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23/09/2023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357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23/09/2023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8245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23/09/2023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1876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23/09/2023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446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23/09/2023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5555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23/09/2023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9265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23/09/2023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534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23/09/2023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9658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23/09/2023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9299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C3D36-5A78-4040-9CE0-D9AABDBC675E}" type="datetimeFigureOut">
              <a:rPr lang="pt-BR" smtClean="0"/>
              <a:t>23/09/2023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6300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92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 rot="21289570">
            <a:off x="5471401" y="5346606"/>
            <a:ext cx="4748209" cy="1142845"/>
          </a:xfrm>
          <a:prstGeom prst="rect">
            <a:avLst/>
          </a:prstGeom>
          <a:noFill/>
          <a:ln>
            <a:noFill/>
          </a:ln>
          <a:scene3d>
            <a:camera prst="isometricOffAxis2Left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Wave1">
              <a:avLst>
                <a:gd name="adj1" fmla="val 0"/>
                <a:gd name="adj2" fmla="val 987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pt-BR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NÃO UTILIZE O MOUSE</a:t>
            </a:r>
            <a:endParaRPr lang="pt-BR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anose="020B0504020000000003" pitchFamily="34" charset="0"/>
            </a:endParaRPr>
          </a:p>
          <a:p>
            <a:pPr algn="ctr">
              <a:defRPr/>
            </a:pPr>
            <a:r>
              <a:rPr lang="pt-B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 </a:t>
            </a:r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AUTOMÁTICA </a:t>
            </a:r>
            <a:r>
              <a:rPr lang="pt-BR" sz="2000" b="1" dirty="0" smtClean="0">
                <a:solidFill>
                  <a:srgbClr val="FF0000"/>
                </a:solidFill>
                <a:latin typeface="Segoe Script" panose="020B0504020000000003" pitchFamily="34" charset="0"/>
              </a:rPr>
              <a:t>   </a:t>
            </a:r>
            <a:endParaRPr lang="pt-BR" sz="2000" b="1" dirty="0">
              <a:solidFill>
                <a:srgbClr val="FF0000"/>
              </a:solidFill>
              <a:latin typeface="Segoe Script" panose="020B0504020000000003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 rot="20890713">
            <a:off x="133732" y="4727433"/>
            <a:ext cx="454094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erlin Sans FB Demi" panose="020E0802020502020306" pitchFamily="34" charset="0"/>
              </a:rPr>
              <a:t>TURISMO </a:t>
            </a:r>
          </a:p>
          <a:p>
            <a:pPr algn="ctr"/>
            <a:r>
              <a:rPr lang="pt-B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erlin Sans FB Demi" panose="020E0802020502020306" pitchFamily="34" charset="0"/>
              </a:rPr>
              <a:t>NO BRASIL</a:t>
            </a:r>
            <a:endParaRPr lang="pt-B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erlin Sans FB Demi" panose="020E0802020502020306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573" y="349666"/>
            <a:ext cx="2543556" cy="4024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7019"/>
            <a:ext cx="3143250" cy="45702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0606" y="-176391"/>
            <a:ext cx="5439237" cy="3399523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0152">
            <a:off x="8075468" y="325009"/>
            <a:ext cx="3886572" cy="2914929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71">
            <a:off x="3424187" y="1981656"/>
            <a:ext cx="2821617" cy="3166587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655" y="2742882"/>
            <a:ext cx="3174165" cy="239196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3499">
            <a:off x="8342962" y="2833421"/>
            <a:ext cx="3482340" cy="2309211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5050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30000">
        <p:comb/>
        <p:sndAc>
          <p:stSnd loop="1">
            <p:snd r:embed="rId2" name="SOUND E PASSAROS MP3.wav"/>
          </p:stSnd>
        </p:sndAc>
      </p:transition>
    </mc:Choice>
    <mc:Fallback>
      <p:transition spd="slow" advClick="0" advTm="30000">
        <p:comb/>
        <p:sndAc>
          <p:stSnd loop="1">
            <p:snd r:embed="rId2" name="SOUND E PASSAROS 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0"/>
                            </p:stCondLst>
                            <p:childTnLst>
                              <p:par>
                                <p:cTn id="4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29209" y="5354745"/>
            <a:ext cx="11926957" cy="138499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CUMBUCO</a:t>
            </a:r>
          </a:p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Distrito de Caucaia, transformou-se em rota obrigatória para quem visita o Estado do Ceará. Mesmo</a:t>
            </a:r>
          </a:p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tendo crescido nos últimos anos, com a chegada do turismo de massa, o lugar ainda mantém ares </a:t>
            </a:r>
          </a:p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antiga vila de pescadores.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049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:circle/>
      </p:transition>
    </mc:Choice>
    <mc:Fallback xmlns="">
      <p:transition spd="slow" advClick="0" advTm="2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9330" y="5253335"/>
            <a:ext cx="11986592" cy="150810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PARAÍBA DO SUL</a:t>
            </a:r>
          </a:p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cidade carioca é cortada pelo Rio Paraíba do Sul. Do outro lado do rio, fica o município de </a:t>
            </a:r>
            <a:r>
              <a:rPr lang="pt-BR" sz="20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Salutaris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</a:p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duas cidades estão ligadas por uma ponte, por onde passa apenas um automóvel.</a:t>
            </a:r>
          </a:p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Por sua vez a cidade é atrativa pelos vários hotéis fazenda. </a:t>
            </a:r>
          </a:p>
        </p:txBody>
      </p:sp>
    </p:spTree>
    <p:extLst>
      <p:ext uri="{BB962C8B-B14F-4D97-AF65-F5344CB8AC3E}">
        <p14:creationId xmlns:p14="http://schemas.microsoft.com/office/powerpoint/2010/main" val="100035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:circle/>
      </p:transition>
    </mc:Choice>
    <mc:Fallback xmlns="">
      <p:transition spd="slow" advClick="0" advTm="2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5913" y="5212944"/>
            <a:ext cx="11858017" cy="150810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BARRA GRANDE</a:t>
            </a:r>
          </a:p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Distrito de Maraú, na Bahia, conta com uma orla preservada</a:t>
            </a:r>
          </a:p>
          <a:p>
            <a:pPr algn="ctr"/>
            <a:r>
              <a:rPr lang="pt-BR" sz="2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pela dificuldade de acesso. Possui uma das praias mais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belas do Brasil, em que a maré baixa forma uma</a:t>
            </a:r>
          </a:p>
          <a:p>
            <a:pPr algn="ctr"/>
            <a:r>
              <a:rPr lang="pt-BR" sz="2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piscina natural repleta de peixes é um ótimo lugar para mergulho.</a:t>
            </a:r>
            <a:endParaRPr lang="pt-BR" sz="2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744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:circle/>
      </p:transition>
    </mc:Choice>
    <mc:Fallback xmlns="">
      <p:transition spd="slow" advClick="0" advTm="2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8905" y="5213579"/>
            <a:ext cx="11877260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SÃO FRANCISCO DE PAULA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cidade gaúcha possui paisagem marcada por cachoeiras, coxilhas e campinas onduladas</a:t>
            </a:r>
            <a:r>
              <a:rPr lang="pt-BR" sz="2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, típicos da serra. A dica é experimentar o churrasco na vala, </a:t>
            </a:r>
          </a:p>
          <a:p>
            <a:pPr algn="ctr"/>
            <a:r>
              <a:rPr lang="pt-BR" sz="2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 clássico das fazendas na região. O lugar possui opções de hospedagens confortáveis.</a:t>
            </a:r>
          </a:p>
        </p:txBody>
      </p:sp>
    </p:spTree>
    <p:extLst>
      <p:ext uri="{BB962C8B-B14F-4D97-AF65-F5344CB8AC3E}">
        <p14:creationId xmlns:p14="http://schemas.microsoft.com/office/powerpoint/2010/main" val="335214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:circle/>
      </p:transition>
    </mc:Choice>
    <mc:Fallback xmlns="">
      <p:transition spd="slow" advClick="0" advTm="2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8904" y="4864560"/>
            <a:ext cx="11857384" cy="18774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ALTA FLORESTA</a:t>
            </a:r>
          </a:p>
          <a:p>
            <a:pPr algn="ctr"/>
            <a:r>
              <a:rPr lang="pt-B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Localizada na fronteira agrícola do Brasil, no Estado de Mato Grosso, é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dominada por madeireiras da parte norte. Nos hotéis de selva</a:t>
            </a:r>
          </a:p>
          <a:p>
            <a:pPr algn="ctr"/>
            <a:r>
              <a:rPr lang="pt-B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de pesca, as diárias geralmente incluem barco, motor, piloteio e gasolina.</a:t>
            </a:r>
            <a:endParaRPr lang="pt-B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47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:circle/>
      </p:transition>
    </mc:Choice>
    <mc:Fallback xmlns="">
      <p:transition spd="slow" advClick="0" advTm="2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6820" y="4465244"/>
            <a:ext cx="11940988" cy="23083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POMERODE</a:t>
            </a:r>
          </a:p>
          <a:p>
            <a:pPr algn="ctr"/>
            <a:r>
              <a:rPr lang="pt-B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cidade é atrativa aos amantes da cultura alemã. Localizada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em Santa Catarina, possui cerca de 80% da população descendente de 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alemães e exibe marcas da imigração da arquitetura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nos costumes do povo.</a:t>
            </a:r>
          </a:p>
        </p:txBody>
      </p:sp>
    </p:spTree>
    <p:extLst>
      <p:ext uri="{BB962C8B-B14F-4D97-AF65-F5344CB8AC3E}">
        <p14:creationId xmlns:p14="http://schemas.microsoft.com/office/powerpoint/2010/main" val="63937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:circle/>
      </p:transition>
    </mc:Choice>
    <mc:Fallback xmlns="">
      <p:transition spd="slow" advClick="0" advTm="2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121917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447495" y="2717057"/>
            <a:ext cx="5611645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defTabSz="1219170"/>
            <a:r>
              <a:rPr lang="pt-BR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FORMATAÇÃO  </a:t>
            </a:r>
            <a:endParaRPr lang="pt-BR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defTabSz="1219170"/>
            <a:r>
              <a:rPr lang="pt-BR" sz="4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32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ENDRAMINI</a:t>
            </a:r>
          </a:p>
          <a:p>
            <a:pPr lvl="0" algn="r" defTabSz="1219170"/>
            <a:r>
              <a:rPr lang="pt-BR" sz="32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endParaRPr lang="pt-BR" sz="2400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defTabSz="1219170"/>
            <a:r>
              <a:rPr lang="pt-BR" sz="2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  <a:r>
              <a:rPr lang="pt-BR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&amp; Sons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defTabSz="1219170"/>
            <a:r>
              <a:rPr lang="pt-BR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400" b="1" dirty="0" smtClean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defTabSz="1219170"/>
            <a:r>
              <a:rPr lang="pt-BR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defTabSz="1219170"/>
            <a:r>
              <a:rPr lang="pt-BR" sz="2400" b="1" dirty="0" err="1" smtClean="0">
                <a:solidFill>
                  <a:srgbClr val="FFC000"/>
                </a:solidFill>
                <a:latin typeface="Maiandra GD" pitchFamily="34" charset="0"/>
                <a:cs typeface="Arial" charset="0"/>
              </a:rPr>
              <a:t>Sound</a:t>
            </a:r>
            <a:r>
              <a:rPr lang="pt-BR" sz="2400" b="1" dirty="0" smtClean="0">
                <a:solidFill>
                  <a:srgbClr val="FFC000"/>
                </a:solidFill>
                <a:latin typeface="Maiandra GD" pitchFamily="34" charset="0"/>
                <a:cs typeface="Arial" charset="0"/>
              </a:rPr>
              <a:t> e Pássaros </a:t>
            </a:r>
            <a:endParaRPr lang="pt-BR" sz="2400" b="1" dirty="0">
              <a:solidFill>
                <a:srgbClr val="FFC000"/>
              </a:solidFill>
              <a:latin typeface="Maiandra GD" pitchFamily="34" charset="0"/>
              <a:cs typeface="Arial" charset="0"/>
            </a:endParaRPr>
          </a:p>
          <a:p>
            <a:pPr lvl="0" algn="r" defTabSz="1219170"/>
            <a:r>
              <a:rPr lang="pt-BR" sz="2400" b="1" dirty="0" smtClean="0">
                <a:solidFill>
                  <a:srgbClr val="FFC000"/>
                </a:solidFill>
                <a:latin typeface="Maiandra GD" pitchFamily="34" charset="0"/>
                <a:cs typeface="Arial" charset="0"/>
              </a:rPr>
              <a:t>Sertaneja</a:t>
            </a:r>
            <a:r>
              <a:rPr lang="pt-B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Maiandra GD" pitchFamily="34" charset="0"/>
                <a:cs typeface="Arial" charset="0"/>
              </a:rPr>
              <a:t>  </a:t>
            </a:r>
            <a:endParaRPr lang="pt-BR" sz="2400" b="1" dirty="0" smtClean="0">
              <a:solidFill>
                <a:schemeClr val="tx2">
                  <a:lumMod val="20000"/>
                  <a:lumOff val="80000"/>
                </a:schemeClr>
              </a:solidFill>
              <a:latin typeface="Maiandra GD" pitchFamily="34" charset="0"/>
              <a:cs typeface="Arial" charset="0"/>
            </a:endParaRPr>
          </a:p>
          <a:p>
            <a:pPr lvl="0" algn="r" defTabSz="1219170"/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aiandra GD" pitchFamily="34" charset="0"/>
                <a:cs typeface="Arial" charset="0"/>
              </a:rPr>
              <a:t>Carlos José</a:t>
            </a:r>
            <a:endParaRPr lang="pt-BR" sz="2400" b="1" dirty="0">
              <a:solidFill>
                <a:schemeClr val="accent6">
                  <a:lumMod val="60000"/>
                  <a:lumOff val="40000"/>
                </a:schemeClr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50889" y="5516096"/>
            <a:ext cx="5690514" cy="1169551"/>
          </a:xfrm>
          <a:prstGeom prst="rect">
            <a:avLst/>
          </a:prstGeom>
          <a:solidFill>
            <a:srgbClr val="B73C26">
              <a:lumMod val="40000"/>
              <a:lumOff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  <a:sp3d extrusionH="57150">
              <a:bevelT w="38100" h="38100" prst="angle"/>
            </a:sp3d>
          </a:bodyPr>
          <a:lstStyle/>
          <a:p>
            <a:pPr algn="ctr" defTabSz="1219170">
              <a:defRPr/>
            </a:pPr>
            <a:r>
              <a:rPr lang="pt-BR" sz="1400" kern="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kern="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defTabSz="1219170">
              <a:defRPr/>
            </a:pPr>
            <a:r>
              <a:rPr lang="pt-BR" sz="1600" kern="0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http://vendraminiletras.blogspot.com/</a:t>
            </a:r>
            <a:endParaRPr lang="pt-BR" sz="1600" kern="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>
              <a:defRPr/>
            </a:pPr>
            <a:r>
              <a:rPr lang="pt-BR" sz="1600" kern="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</a:t>
            </a:r>
            <a:r>
              <a:rPr lang="pt-BR" sz="1400" kern="0" dirty="0">
                <a:solidFill>
                  <a:srgbClr val="7030A0"/>
                </a:solidFill>
                <a:latin typeface="Britannic Bold" panose="020B0903060703020204" pitchFamily="34" charset="0"/>
              </a:rPr>
              <a:t>/</a:t>
            </a:r>
          </a:p>
          <a:p>
            <a:pPr algn="ctr" defTabSz="1219170">
              <a:defRPr/>
            </a:pPr>
            <a:r>
              <a:rPr lang="pt-BR" sz="1200" kern="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REFLEXÃO</a:t>
            </a:r>
          </a:p>
          <a:p>
            <a:pPr algn="ctr" defTabSz="1219170">
              <a:defRPr/>
            </a:pPr>
            <a:r>
              <a:rPr lang="pt-BR" sz="1200" kern="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SAIBA VIVER OS BELOS MOMENTOS DE SUA VIDA</a:t>
            </a:r>
            <a:endParaRPr lang="pt-BR" sz="1200" kern="0" dirty="0">
              <a:solidFill>
                <a:srgbClr val="C0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318" y="162026"/>
            <a:ext cx="2843525" cy="27990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98302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6000">
        <p:sndAc>
          <p:stSnd loop="1">
            <p:snd r:embed="rId2" name="Sertaneja map3.wav"/>
          </p:stSnd>
        </p:sndAc>
      </p:transition>
    </mc:Choice>
    <mc:Fallback>
      <p:transition spd="slow" advClick="0" advTm="106000">
        <p:sndAc>
          <p:stSnd loop="1">
            <p:snd r:embed="rId2" name="Sertaneja ma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TURISMO NO BRASIL</Template>
  <TotalTime>13</TotalTime>
  <Words>322</Words>
  <Application>Microsoft Office PowerPoint</Application>
  <PresentationFormat>Widescreen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9" baseType="lpstr">
      <vt:lpstr>Aharoni</vt:lpstr>
      <vt:lpstr>Arial</vt:lpstr>
      <vt:lpstr>Arial Black</vt:lpstr>
      <vt:lpstr>Berlin Sans FB Demi</vt:lpstr>
      <vt:lpstr>Britannic Bold</vt:lpstr>
      <vt:lpstr>Calibri</vt:lpstr>
      <vt:lpstr>Calibri Light</vt:lpstr>
      <vt:lpstr>David</vt:lpstr>
      <vt:lpstr>Maiandra GD</vt:lpstr>
      <vt:lpstr>Segoe Script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William Prestes</dc:creator>
  <cp:lastModifiedBy>William Prestes</cp:lastModifiedBy>
  <cp:revision>2</cp:revision>
  <dcterms:created xsi:type="dcterms:W3CDTF">2023-09-23T15:20:48Z</dcterms:created>
  <dcterms:modified xsi:type="dcterms:W3CDTF">2023-09-23T15:34:25Z</dcterms:modified>
  <cp:contentStatus/>
</cp:coreProperties>
</file>