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</p:sldMasterIdLst>
  <p:notesMasterIdLst>
    <p:notesMasterId r:id="rId9"/>
  </p:notesMasterIdLst>
  <p:sldIdLst>
    <p:sldId id="292" r:id="rId3"/>
    <p:sldId id="288" r:id="rId4"/>
    <p:sldId id="289" r:id="rId5"/>
    <p:sldId id="290" r:id="rId6"/>
    <p:sldId id="291" r:id="rId7"/>
    <p:sldId id="293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13" d="100"/>
          <a:sy n="113" d="100"/>
        </p:scale>
        <p:origin x="-590" y="-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11/06/2020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3716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2421402"/>
            <a:ext cx="7854696" cy="131445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987552"/>
            <a:ext cx="7772400" cy="102184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028498"/>
            <a:ext cx="7772400" cy="1132284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391436"/>
            <a:ext cx="4040188" cy="494514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1394818"/>
            <a:ext cx="4041775" cy="491132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885950"/>
            <a:ext cx="4040188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885950"/>
            <a:ext cx="4041775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305800" cy="85725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85764"/>
            <a:ext cx="2743200" cy="871538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257300"/>
            <a:ext cx="2743200" cy="3429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257300"/>
            <a:ext cx="5111750" cy="3429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com Único Canto Aparado e Arredondado 8"/>
          <p:cNvSpPr/>
          <p:nvPr/>
        </p:nvSpPr>
        <p:spPr>
          <a:xfrm rot="420000" flipV="1">
            <a:off x="3165753" y="831058"/>
            <a:ext cx="5257800" cy="30861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ângulo retângulo 11"/>
          <p:cNvSpPr/>
          <p:nvPr/>
        </p:nvSpPr>
        <p:spPr>
          <a:xfrm rot="420000" flipV="1">
            <a:off x="8004134" y="4019827"/>
            <a:ext cx="155448" cy="116586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882747"/>
            <a:ext cx="2212848" cy="1186966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121589"/>
            <a:ext cx="2209800" cy="163449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4767263"/>
            <a:ext cx="609600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899638"/>
            <a:ext cx="4617720" cy="29489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 flipV="1">
            <a:off x="-9525" y="4362450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 flipV="1">
            <a:off x="4381500" y="4664869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685801"/>
            <a:ext cx="2057400" cy="3908822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685801"/>
            <a:ext cx="6019800" cy="3908822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5358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5358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57200" y="1451610"/>
            <a:ext cx="8229600" cy="32918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4767263"/>
            <a:ext cx="33528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4767263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-19017" y="151806"/>
            <a:ext cx="9180548" cy="486918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jpeg"/><Relationship Id="rId5" Type="http://schemas.openxmlformats.org/officeDocument/2006/relationships/image" Target="../media/image2.gif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chemeClr val="accent6">
                <a:lumMod val="60000"/>
                <a:lumOff val="40000"/>
                <a:alpha val="87000"/>
              </a:schemeClr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5" name="Imagem 14" descr="afelicidad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14296"/>
            <a:ext cx="3669690" cy="4000528"/>
          </a:xfrm>
          <a:prstGeom prst="star7">
            <a:avLst>
              <a:gd name="adj" fmla="val 35228"/>
              <a:gd name="hf" fmla="val 102572"/>
              <a:gd name="vf" fmla="val 105210"/>
            </a:avLst>
          </a:prstGeom>
          <a:ln w="28575">
            <a:solidFill>
              <a:srgbClr val="0070C0"/>
            </a:solidFill>
          </a:ln>
        </p:spPr>
      </p:pic>
      <p:sp>
        <p:nvSpPr>
          <p:cNvPr id="30" name="Retângulo 29"/>
          <p:cNvSpPr/>
          <p:nvPr/>
        </p:nvSpPr>
        <p:spPr>
          <a:xfrm>
            <a:off x="5214942" y="500048"/>
            <a:ext cx="3643338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 </a:t>
            </a:r>
          </a:p>
          <a:p>
            <a:pPr algn="ctr"/>
            <a:r>
              <a:rPr lang="pt-BR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Fome</a:t>
            </a:r>
          </a:p>
          <a:p>
            <a:pPr algn="ctr"/>
            <a:r>
              <a:rPr lang="pt-BR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é uma</a:t>
            </a:r>
          </a:p>
          <a:p>
            <a:pPr algn="ctr"/>
            <a:r>
              <a:rPr lang="pt-BR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Realidade</a:t>
            </a:r>
          </a:p>
          <a:p>
            <a:pPr algn="ctr"/>
            <a:r>
              <a:rPr lang="pt-BR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( Mas aí o Tempo passa. Ele, é o tipo de sujeito que adora mudar tudo)</a:t>
            </a:r>
            <a:endParaRPr lang="pt-BR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 rot="331398">
            <a:off x="3220020" y="3001803"/>
            <a:ext cx="45704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UM SONETO     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 DE  AUTORIA  DO 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POETA  PORTUGUÊS</a:t>
            </a:r>
          </a:p>
          <a:p>
            <a:pPr algn="ctr"/>
            <a:endParaRPr lang="pt-BR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k Free" pitchFamily="66" charset="0"/>
            </a:endParaRPr>
          </a:p>
          <a:p>
            <a:pPr algn="ctr"/>
            <a:r>
              <a:rPr lang="pt-BR" sz="2800" b="1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JORGE HUMBERTO</a:t>
            </a:r>
          </a:p>
          <a:p>
            <a:pPr algn="ctr"/>
            <a:endParaRPr lang="pt-BR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32" name="CaixaDeTexto 31"/>
          <p:cNvSpPr txBox="1"/>
          <p:nvPr/>
        </p:nvSpPr>
        <p:spPr>
          <a:xfrm>
            <a:off x="7858148" y="4500576"/>
            <a:ext cx="1013419" cy="43088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pt-BR" sz="1100" dirty="0" smtClean="0">
                <a:latin typeface="Kristen ITC" pitchFamily="66" charset="0"/>
              </a:rPr>
              <a:t>Progressão</a:t>
            </a:r>
          </a:p>
          <a:p>
            <a:r>
              <a:rPr lang="pt-BR" sz="1100" dirty="0" smtClean="0">
                <a:latin typeface="Kristen ITC" pitchFamily="66" charset="0"/>
              </a:rPr>
              <a:t>Automática</a:t>
            </a:r>
            <a:endParaRPr lang="pt-BR" sz="1100" dirty="0">
              <a:latin typeface="Kristen ITC" pitchFamily="66" charset="0"/>
            </a:endParaRPr>
          </a:p>
        </p:txBody>
      </p:sp>
    </p:spTree>
  </p:cSld>
  <p:clrMapOvr>
    <a:masterClrMapping/>
  </p:clrMapOvr>
  <p:transition spd="slow" advClick="0" advTm="37000">
    <p:wheel spokes="8"/>
    <p:sndAc>
      <p:stSnd loop="1">
        <p:snd r:embed="rId2" name="Angels In Fligh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0"/>
                            </p:stCondLst>
                            <p:childTnLst>
                              <p:par>
                                <p:cTn id="4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000"/>
                            </p:stCondLst>
                            <p:childTnLst>
                              <p:par>
                                <p:cTn id="5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8000"/>
                            </p:stCondLst>
                            <p:childTnLst>
                              <p:par>
                                <p:cTn id="5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3000"/>
                            </p:stCondLst>
                            <p:childTnLst>
                              <p:par>
                                <p:cTn id="6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3000"/>
                            </p:stCondLst>
                            <p:childTnLst>
                              <p:par>
                                <p:cTn id="8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14942" y="285734"/>
            <a:ext cx="3857652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 </a:t>
            </a:r>
          </a:p>
          <a:p>
            <a:pPr algn="ctr"/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Vejam! vejam aquela criança no chão,</a:t>
            </a:r>
          </a:p>
          <a:p>
            <a:pPr algn="ctr"/>
            <a:endParaRPr lang="pt-BR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 é fruto de toda a nossa ingratidão!</a:t>
            </a:r>
          </a:p>
          <a:p>
            <a:pPr algn="ctr"/>
            <a:endParaRPr lang="pt-BR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Passamos por ela e nada nos padece!</a:t>
            </a:r>
          </a:p>
          <a:p>
            <a:pPr algn="ctr"/>
            <a:endParaRPr lang="pt-BR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meio ao papelão, jaz fria e arrefece</a:t>
            </a:r>
            <a:endParaRPr lang="pt-BR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m 2" descr="AHUMBERT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571486"/>
            <a:ext cx="2794685" cy="39433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m 5" descr="AJORGE UMBER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67677">
            <a:off x="2207227" y="791360"/>
            <a:ext cx="2997200" cy="4038600"/>
          </a:xfrm>
          <a:prstGeom prst="flowChartMultidocument">
            <a:avLst/>
          </a:prstGeom>
          <a:ln w="12700" cap="rnd">
            <a:solidFill>
              <a:schemeClr val="bg1">
                <a:lumMod val="8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9" name="Picture 5" descr="C:\Users\User\AppData\Local\Microsoft\Windows\INetCache\IE\XX7TO1OQ\Michael-Aaron-Williams_(8)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642924"/>
            <a:ext cx="2857520" cy="4071966"/>
          </a:xfrm>
          <a:prstGeom prst="moon">
            <a:avLst>
              <a:gd name="adj" fmla="val 66000"/>
            </a:avLst>
          </a:prstGeom>
          <a:ln w="63500" cap="rnd">
            <a:solidFill>
              <a:schemeClr val="bg1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3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86446" y="500048"/>
            <a:ext cx="321467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Roupas esburacadas são o sortilégio,</a:t>
            </a:r>
          </a:p>
          <a:p>
            <a:pPr algn="ctr"/>
            <a:endParaRPr lang="pt-BR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quem não teve na vida o privilégio</a:t>
            </a:r>
          </a:p>
          <a:p>
            <a:pPr algn="ctr"/>
            <a:endParaRPr lang="pt-BR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ser criança em toda a sua plenitude!</a:t>
            </a:r>
          </a:p>
          <a:p>
            <a:pPr algn="ctr"/>
            <a:endParaRPr lang="pt-BR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anda na vida com um só queixume:</a:t>
            </a:r>
          </a:p>
        </p:txBody>
      </p:sp>
      <p:pic>
        <p:nvPicPr>
          <p:cNvPr id="3" name="Imagem 2" descr="A.HUMBE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185880">
            <a:off x="357158" y="428610"/>
            <a:ext cx="2997200" cy="4229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 descr="AJORGE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285734"/>
            <a:ext cx="4837146" cy="4357718"/>
          </a:xfrm>
          <a:prstGeom prst="leftRightArrowCallout">
            <a:avLst>
              <a:gd name="adj1" fmla="val 25000"/>
              <a:gd name="adj2" fmla="val 25000"/>
              <a:gd name="adj3" fmla="val 25000"/>
              <a:gd name="adj4" fmla="val 44562"/>
            </a:avLst>
          </a:prstGeom>
          <a:ln w="19050">
            <a:solidFill>
              <a:srgbClr val="F0FA8C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3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57786" y="428610"/>
            <a:ext cx="378621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como todas as outras crianças ali,</a:t>
            </a:r>
          </a:p>
          <a:p>
            <a:pPr algn="ctr"/>
            <a:endParaRPr lang="pt-BR" sz="32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Comer boa comida como lhe é devida</a:t>
            </a:r>
          </a:p>
          <a:p>
            <a:pPr algn="ctr"/>
            <a:endParaRPr lang="pt-BR" sz="32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Resgatando assim, dos confins a vida</a:t>
            </a:r>
          </a:p>
          <a:p>
            <a:pPr algn="ctr"/>
            <a:r>
              <a:rPr lang="pt-BR" sz="2800" dirty="0" smtClean="0"/>
              <a:t> </a:t>
            </a:r>
          </a:p>
        </p:txBody>
      </p:sp>
      <p:pic>
        <p:nvPicPr>
          <p:cNvPr id="3" name="Imagem 2" descr="AJOR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3108" y="428610"/>
            <a:ext cx="3286148" cy="4344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Imagem 3" descr="AJORGE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210394">
            <a:off x="285720" y="285734"/>
            <a:ext cx="3065104" cy="428626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C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14976" y="428610"/>
            <a:ext cx="342902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muito perdida… e mesmo que o fim</a:t>
            </a:r>
          </a:p>
          <a:p>
            <a:pPr algn="ctr"/>
            <a:endParaRPr lang="pt-BR" sz="2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Seja a tua pobreza, não faças alarido,</a:t>
            </a:r>
          </a:p>
          <a:p>
            <a:pPr algn="ctr"/>
            <a:endParaRPr lang="pt-BR" sz="2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Também eu andei no mundo perdido…                  </a:t>
            </a:r>
          </a:p>
          <a:p>
            <a:pPr algn="ctr"/>
            <a:r>
              <a:rPr lang="pt-B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  <p:pic>
        <p:nvPicPr>
          <p:cNvPr id="3" name="Imagem 2" descr="AJOR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3772">
            <a:off x="1893139" y="331887"/>
            <a:ext cx="3895559" cy="3571882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m 3" descr="AJORGE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60525">
            <a:off x="236727" y="887429"/>
            <a:ext cx="3017884" cy="280277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m 4" descr="AJORGE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00232" y="2428874"/>
            <a:ext cx="3286148" cy="2562635"/>
          </a:xfrm>
          <a:prstGeom prst="roundRect">
            <a:avLst>
              <a:gd name="adj" fmla="val 16667"/>
            </a:avLst>
          </a:prstGeom>
          <a:ln w="28575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3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AHUMBER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42858"/>
            <a:ext cx="2396388" cy="3201982"/>
          </a:xfrm>
          <a:prstGeom prst="ellipse">
            <a:avLst/>
          </a:prstGeom>
          <a:ln w="127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m 6" descr="AJOREG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10530">
            <a:off x="616182" y="2019057"/>
            <a:ext cx="2266492" cy="285750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214546" y="214296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400" b="1" i="1" u="sng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= Imagens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</a:t>
            </a: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soneto</a:t>
            </a:r>
            <a:endParaRPr lang="pt-BR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 </a:t>
            </a:r>
            <a:r>
              <a:rPr lang="pt-BR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PORTUGUÊS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  <a:endParaRPr lang="pt-BR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2000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Angels</a:t>
            </a: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In </a:t>
            </a:r>
            <a:r>
              <a:rPr lang="pt-BR" sz="16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Flight</a:t>
            </a:r>
            <a:endParaRPr lang="pt-BR" sz="16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Instrumental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16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 </a:t>
            </a:r>
            <a:r>
              <a:rPr lang="pt-BR" sz="16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Can’t</a:t>
            </a: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Smile</a:t>
            </a: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Without</a:t>
            </a: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You</a:t>
            </a: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Barry Manilow</a:t>
            </a:r>
            <a:endParaRPr lang="pt-BR" sz="12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60" y="357172"/>
            <a:ext cx="2928958" cy="2928958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24" name="Retângulo 23"/>
          <p:cNvSpPr/>
          <p:nvPr/>
        </p:nvSpPr>
        <p:spPr>
          <a:xfrm>
            <a:off x="3143240" y="3714758"/>
            <a:ext cx="5786478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7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</p:cSld>
  <p:clrMapOvr>
    <a:masterClrMapping/>
  </p:clrMapOvr>
  <p:transition spd="med" advClick="0" advTm="184000">
    <p:wheel spokes="8"/>
    <p:sndAc>
      <p:stSnd loop="1">
        <p:snd r:embed="rId2" name="Barry Manilow - I Can't Smile Without YouSF1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000"/>
                            </p:stCondLst>
                            <p:childTnLst>
                              <p:par>
                                <p:cTn id="3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0"/>
                            </p:stCondLst>
                            <p:childTnLst>
                              <p:par>
                                <p:cTn id="34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0"/>
                            </p:stCondLst>
                            <p:childTnLst>
                              <p:par>
                                <p:cTn id="3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000"/>
                            </p:stCondLst>
                            <p:childTnLst>
                              <p:par>
                                <p:cTn id="4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3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000"/>
                            </p:stCondLst>
                            <p:childTnLst>
                              <p:par>
                                <p:cTn id="46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000"/>
                            </p:stCondLst>
                            <p:childTnLst>
                              <p:par>
                                <p:cTn id="5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000"/>
                            </p:stCondLst>
                            <p:childTnLst>
                              <p:par>
                                <p:cTn id="54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0"/>
                            </p:stCondLst>
                            <p:childTnLst>
                              <p:par>
                                <p:cTn id="5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000"/>
                            </p:stCondLst>
                            <p:childTnLst>
                              <p:par>
                                <p:cTn id="6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6000"/>
                            </p:stCondLst>
                            <p:childTnLst>
                              <p:par>
                                <p:cTn id="6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9000"/>
                            </p:stCondLst>
                            <p:childTnLst>
                              <p:par>
                                <p:cTn id="8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JORGE HUMBERTO</Template>
  <TotalTime>13</TotalTime>
  <Words>192</Words>
  <Application>Microsoft Office PowerPoint</Application>
  <PresentationFormat>Apresentação na tela (16:9)</PresentationFormat>
  <Paragraphs>59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8" baseType="lpstr">
      <vt:lpstr>JORGE HUMBERTO</vt:lpstr>
      <vt:lpstr>Fluxo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2</cp:revision>
  <dcterms:created xsi:type="dcterms:W3CDTF">2020-06-11T18:55:21Z</dcterms:created>
  <dcterms:modified xsi:type="dcterms:W3CDTF">2020-06-11T19:09:09Z</dcterms:modified>
</cp:coreProperties>
</file>