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  <p:sldMasterId id="2147483696" r:id="rId3"/>
  </p:sldMasterIdLst>
  <p:notesMasterIdLst>
    <p:notesMasterId r:id="rId13"/>
  </p:notesMasterIdLst>
  <p:sldIdLst>
    <p:sldId id="278" r:id="rId4"/>
    <p:sldId id="298" r:id="rId5"/>
    <p:sldId id="291" r:id="rId6"/>
    <p:sldId id="292" r:id="rId7"/>
    <p:sldId id="293" r:id="rId8"/>
    <p:sldId id="296" r:id="rId9"/>
    <p:sldId id="297" r:id="rId10"/>
    <p:sldId id="299" r:id="rId11"/>
    <p:sldId id="300" r:id="rId12"/>
  </p:sldIdLst>
  <p:sldSz cx="10440988" cy="5715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3289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ndows User" initials="WU" lastIdx="1" clrIdx="0">
    <p:extLst>
      <p:ext uri="{19B8F6BF-5375-455C-9EA6-DF929625EA0E}">
        <p15:presenceInfo xmlns:p15="http://schemas.microsoft.com/office/powerpoint/2012/main" userId="Windows 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>
      <p:cViewPr>
        <p:scale>
          <a:sx n="100" d="100"/>
          <a:sy n="100" d="100"/>
        </p:scale>
        <p:origin x="494" y="106"/>
      </p:cViewPr>
      <p:guideLst>
        <p:guide orient="horz" pos="1800"/>
        <p:guide pos="328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presProps" Target="pres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commentAuthors" Target="commentAuthor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10-24T17:34:52.418" idx="1">
    <p:pos x="7523" y="3392"/>
    <p:text/>
    <p:extLst>
      <p:ext uri="{C676402C-5697-4E1C-873F-D02D1690AC5C}">
        <p15:threadingInfo xmlns:p15="http://schemas.microsoft.com/office/powerpoint/2012/main" timeZoneBias="12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438CB2-0453-4792-B85E-B576388A0C39}" type="datetimeFigureOut">
              <a:rPr lang="pt-BR" smtClean="0"/>
              <a:t>05/07/2023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296863" y="685800"/>
            <a:ext cx="62642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164B83-F229-4A0D-B249-67206B1BFD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42782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9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5290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83074" y="1775355"/>
            <a:ext cx="8874840" cy="1225021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66148" y="3238500"/>
            <a:ext cx="7308692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05/07/2023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29948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05/07/2023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9501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24766" y="3672417"/>
            <a:ext cx="887484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24766" y="2422261"/>
            <a:ext cx="887484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05/07/2023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24495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522050" y="1333500"/>
            <a:ext cx="4611436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307502" y="1333500"/>
            <a:ext cx="4611436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05/07/2023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21488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22049" y="1279261"/>
            <a:ext cx="4613250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22049" y="1812396"/>
            <a:ext cx="4613250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5303877" y="1279261"/>
            <a:ext cx="4615062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5303877" y="1812396"/>
            <a:ext cx="4615062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05/07/2023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7591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05/07/2023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01888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05/07/2023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39372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22050" y="227542"/>
            <a:ext cx="34350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082136" y="227542"/>
            <a:ext cx="5836802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522050" y="1195917"/>
            <a:ext cx="34350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05/07/2023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36320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046507" y="4000500"/>
            <a:ext cx="6264593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046507" y="510646"/>
            <a:ext cx="6264593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046507" y="4472782"/>
            <a:ext cx="6264593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05/07/2023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72284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05/07/2023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95479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7569716" y="228865"/>
            <a:ext cx="2349222" cy="4876271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522050" y="228865"/>
            <a:ext cx="6873650" cy="4876271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05/07/2023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14199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440988" cy="5715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46A6FFF-6385-498C-A870-BC4EC2CE9D27}" type="datetimeFigureOut">
              <a:rPr lang="pt-BR" smtClean="0">
                <a:solidFill>
                  <a:srgbClr val="CAF278"/>
                </a:solidFill>
              </a:rPr>
              <a:pPr/>
              <a:t>05/07/2023</a:t>
            </a:fld>
            <a:endParaRPr lang="pt-BR">
              <a:solidFill>
                <a:srgbClr val="CAF278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pt-BR">
              <a:solidFill>
                <a:srgbClr val="CAF278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E24B7BD-1666-41FE-B296-2107BC6A7B1A}" type="slidenum">
              <a:rPr lang="pt-BR" smtClean="0">
                <a:solidFill>
                  <a:srgbClr val="CAF278"/>
                </a:solidFill>
              </a:rPr>
              <a:pPr/>
              <a:t>‹nº›</a:t>
            </a:fld>
            <a:endParaRPr lang="pt-BR">
              <a:solidFill>
                <a:srgbClr val="CAF278"/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1363473" y="2406275"/>
            <a:ext cx="7740661" cy="1015663"/>
            <a:chOff x="1172584" y="1381459"/>
            <a:chExt cx="6779110" cy="1218796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35587" cy="12187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015949"/>
              <a:r>
                <a:rPr lang="en-US" sz="6000" dirty="0" smtClean="0">
                  <a:ln w="3175">
                    <a:solidFill>
                      <a:srgbClr val="CAF278">
                        <a:alpha val="60000"/>
                      </a:srgbClr>
                    </a:solidFill>
                  </a:ln>
                  <a:solidFill>
                    <a:srgbClr val="CAF278">
                      <a:lumMod val="90000"/>
                    </a:srgb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6000" dirty="0">
                <a:ln w="3175">
                  <a:solidFill>
                    <a:srgbClr val="CAF278">
                      <a:alpha val="60000"/>
                    </a:srgbClr>
                  </a:solidFill>
                </a:ln>
                <a:solidFill>
                  <a:srgbClr val="CAF278">
                    <a:lumMod val="90000"/>
                  </a:srgb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51188" y="1156449"/>
            <a:ext cx="7738615" cy="1443319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6148" y="3139886"/>
            <a:ext cx="7308692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5079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159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23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318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398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478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558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637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338745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A6FFF-6385-498C-A870-BC4EC2CE9D27}" type="datetimeFigureOut">
              <a:rPr lang="pt-BR" smtClean="0">
                <a:solidFill>
                  <a:srgbClr val="3E3D2D"/>
                </a:solidFill>
              </a:rPr>
              <a:pPr/>
              <a:t>05/07/2023</a:t>
            </a:fld>
            <a:endParaRPr lang="pt-BR">
              <a:solidFill>
                <a:srgbClr val="3E3D2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srgbClr val="3E3D2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4B7BD-1666-41FE-B296-2107BC6A7B1A}" type="slidenum">
              <a:rPr lang="pt-BR" smtClean="0">
                <a:solidFill>
                  <a:srgbClr val="3E3D2D"/>
                </a:solidFill>
              </a:rPr>
              <a:pPr/>
              <a:t>‹nº›</a:t>
            </a:fld>
            <a:endParaRPr lang="pt-BR">
              <a:solidFill>
                <a:srgbClr val="3E3D2D"/>
              </a:solidFill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338905" y="1160182"/>
            <a:ext cx="7740661" cy="1015663"/>
            <a:chOff x="1172584" y="1381459"/>
            <a:chExt cx="6779110" cy="1218796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35587" cy="12187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015949"/>
              <a:r>
                <a:rPr lang="en-US" sz="6000" dirty="0" smtClean="0">
                  <a:solidFill>
                    <a:srgbClr val="3E3D2D">
                      <a:lumMod val="60000"/>
                      <a:lumOff val="40000"/>
                    </a:srgbClr>
                  </a:solidFill>
                  <a:latin typeface="Wingdings" pitchFamily="2" charset="2"/>
                </a:rPr>
                <a:t></a:t>
              </a:r>
              <a:endParaRPr lang="en-US" sz="6000" dirty="0">
                <a:solidFill>
                  <a:srgbClr val="3E3D2D">
                    <a:lumMod val="60000"/>
                    <a:lumOff val="40000"/>
                  </a:srgb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5638077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10440988" cy="5715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338905" y="2406317"/>
            <a:ext cx="7740661" cy="1015663"/>
            <a:chOff x="1172584" y="1381459"/>
            <a:chExt cx="6779110" cy="1218796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35587" cy="12187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015949"/>
              <a:r>
                <a:rPr lang="en-US" sz="6000" dirty="0" smtClean="0">
                  <a:solidFill>
                    <a:srgbClr val="3E3D2D">
                      <a:lumMod val="60000"/>
                      <a:lumOff val="40000"/>
                    </a:srgbClr>
                  </a:solidFill>
                  <a:latin typeface="Wingdings" pitchFamily="2" charset="2"/>
                </a:rPr>
                <a:t></a:t>
              </a:r>
              <a:endParaRPr lang="en-US" sz="6000" dirty="0">
                <a:solidFill>
                  <a:srgbClr val="3E3D2D">
                    <a:lumMod val="60000"/>
                    <a:lumOff val="40000"/>
                  </a:srgb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7918" y="1004050"/>
            <a:ext cx="8854644" cy="1592263"/>
          </a:xfrm>
        </p:spPr>
        <p:txBody>
          <a:bodyPr anchor="b"/>
          <a:lstStyle>
            <a:lvl1pPr algn="ctr">
              <a:defRPr sz="6000" b="0" cap="none" baseline="0"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98432" y="3139431"/>
            <a:ext cx="8831846" cy="1250156"/>
          </a:xfrm>
        </p:spPr>
        <p:txBody>
          <a:bodyPr anchor="t"/>
          <a:lstStyle>
            <a:lvl1pPr marL="0" indent="0" algn="ctr">
              <a:buNone/>
              <a:defRPr sz="2222">
                <a:solidFill>
                  <a:schemeClr val="tx2"/>
                </a:solidFill>
              </a:defRPr>
            </a:lvl1pPr>
            <a:lvl2pPr marL="507975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15949" indent="0">
              <a:buNone/>
              <a:defRPr sz="1778">
                <a:solidFill>
                  <a:schemeClr val="tx1">
                    <a:tint val="75000"/>
                  </a:schemeClr>
                </a:solidFill>
              </a:defRPr>
            </a:lvl3pPr>
            <a:lvl4pPr marL="1523924" indent="0">
              <a:buNone/>
              <a:defRPr sz="1556">
                <a:solidFill>
                  <a:schemeClr val="tx1">
                    <a:tint val="75000"/>
                  </a:schemeClr>
                </a:solidFill>
              </a:defRPr>
            </a:lvl4pPr>
            <a:lvl5pPr marL="2031899" indent="0">
              <a:buNone/>
              <a:defRPr sz="1556">
                <a:solidFill>
                  <a:schemeClr val="tx1">
                    <a:tint val="75000"/>
                  </a:schemeClr>
                </a:solidFill>
              </a:defRPr>
            </a:lvl5pPr>
            <a:lvl6pPr marL="2539873" indent="0">
              <a:buNone/>
              <a:defRPr sz="1556">
                <a:solidFill>
                  <a:schemeClr val="tx1">
                    <a:tint val="75000"/>
                  </a:schemeClr>
                </a:solidFill>
              </a:defRPr>
            </a:lvl6pPr>
            <a:lvl7pPr marL="3047847" indent="0">
              <a:buNone/>
              <a:defRPr sz="1556">
                <a:solidFill>
                  <a:schemeClr val="tx1">
                    <a:tint val="75000"/>
                  </a:schemeClr>
                </a:solidFill>
              </a:defRPr>
            </a:lvl7pPr>
            <a:lvl8pPr marL="3555822" indent="0">
              <a:buNone/>
              <a:defRPr sz="1556">
                <a:solidFill>
                  <a:schemeClr val="tx1">
                    <a:tint val="75000"/>
                  </a:schemeClr>
                </a:solidFill>
              </a:defRPr>
            </a:lvl8pPr>
            <a:lvl9pPr marL="4063797" indent="0">
              <a:buNone/>
              <a:defRPr sz="155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A6FFF-6385-498C-A870-BC4EC2CE9D27}" type="datetimeFigureOut">
              <a:rPr lang="pt-BR" smtClean="0">
                <a:solidFill>
                  <a:srgbClr val="3E3D2D"/>
                </a:solidFill>
              </a:rPr>
              <a:pPr/>
              <a:t>05/07/2023</a:t>
            </a:fld>
            <a:endParaRPr lang="pt-BR">
              <a:solidFill>
                <a:srgbClr val="3E3D2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srgbClr val="3E3D2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4B7BD-1666-41FE-B296-2107BC6A7B1A}" type="slidenum">
              <a:rPr lang="pt-BR" smtClean="0">
                <a:solidFill>
                  <a:srgbClr val="3E3D2D"/>
                </a:solidFill>
              </a:rPr>
              <a:pPr/>
              <a:t>‹nº›</a:t>
            </a:fld>
            <a:endParaRPr lang="pt-BR">
              <a:solidFill>
                <a:srgbClr val="3E3D2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03755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A6FFF-6385-498C-A870-BC4EC2CE9D27}" type="datetimeFigureOut">
              <a:rPr lang="pt-BR" smtClean="0">
                <a:solidFill>
                  <a:srgbClr val="3E3D2D"/>
                </a:solidFill>
              </a:rPr>
              <a:pPr/>
              <a:t>05/07/2023</a:t>
            </a:fld>
            <a:endParaRPr lang="pt-BR">
              <a:solidFill>
                <a:srgbClr val="3E3D2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srgbClr val="3E3D2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4B7BD-1666-41FE-B296-2107BC6A7B1A}" type="slidenum">
              <a:rPr lang="pt-BR" smtClean="0">
                <a:solidFill>
                  <a:srgbClr val="3E3D2D"/>
                </a:solidFill>
              </a:rPr>
              <a:pPr/>
              <a:t>‹nº›</a:t>
            </a:fld>
            <a:endParaRPr lang="pt-BR">
              <a:solidFill>
                <a:srgbClr val="3E3D2D"/>
              </a:solidFill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338905" y="1160182"/>
            <a:ext cx="7740661" cy="1015663"/>
            <a:chOff x="1172584" y="1381459"/>
            <a:chExt cx="6779110" cy="1218796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35587" cy="12187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015949"/>
              <a:r>
                <a:rPr lang="en-US" sz="6000" dirty="0" smtClean="0">
                  <a:solidFill>
                    <a:srgbClr val="3E3D2D">
                      <a:lumMod val="60000"/>
                      <a:lumOff val="40000"/>
                    </a:srgbClr>
                  </a:solidFill>
                  <a:latin typeface="Wingdings" pitchFamily="2" charset="2"/>
                </a:rPr>
                <a:t></a:t>
              </a:r>
              <a:endParaRPr lang="en-US" sz="6000" dirty="0">
                <a:solidFill>
                  <a:srgbClr val="3E3D2D">
                    <a:lumMod val="60000"/>
                    <a:lumOff val="40000"/>
                  </a:srgb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783074" y="1866900"/>
            <a:ext cx="4343451" cy="323088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5304021" y="1866900"/>
            <a:ext cx="4343451" cy="323088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87518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0713" y="1866900"/>
            <a:ext cx="3930724" cy="548640"/>
          </a:xfrm>
        </p:spPr>
        <p:txBody>
          <a:bodyPr anchor="b"/>
          <a:lstStyle>
            <a:lvl1pPr marL="0" indent="0" algn="ctr">
              <a:buNone/>
              <a:defRPr sz="2667" b="0">
                <a:solidFill>
                  <a:schemeClr val="tx2"/>
                </a:solidFill>
              </a:defRPr>
            </a:lvl1pPr>
            <a:lvl2pPr marL="507975" indent="0">
              <a:buNone/>
              <a:defRPr sz="2222" b="1"/>
            </a:lvl2pPr>
            <a:lvl3pPr marL="1015949" indent="0">
              <a:buNone/>
              <a:defRPr sz="2000" b="1"/>
            </a:lvl3pPr>
            <a:lvl4pPr marL="1523924" indent="0">
              <a:buNone/>
              <a:defRPr sz="1778" b="1"/>
            </a:lvl4pPr>
            <a:lvl5pPr marL="2031899" indent="0">
              <a:buNone/>
              <a:defRPr sz="1778" b="1"/>
            </a:lvl5pPr>
            <a:lvl6pPr marL="2539873" indent="0">
              <a:buNone/>
              <a:defRPr sz="1778" b="1"/>
            </a:lvl6pPr>
            <a:lvl7pPr marL="3047847" indent="0">
              <a:buNone/>
              <a:defRPr sz="1778" b="1"/>
            </a:lvl7pPr>
            <a:lvl8pPr marL="3555822" indent="0">
              <a:buNone/>
              <a:defRPr sz="1778" b="1"/>
            </a:lvl8pPr>
            <a:lvl9pPr marL="4063797" indent="0">
              <a:buNone/>
              <a:defRPr sz="1778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6143" y="2456329"/>
            <a:ext cx="4343451" cy="2644140"/>
          </a:xfrm>
        </p:spPr>
        <p:txBody>
          <a:bodyPr/>
          <a:lstStyle>
            <a:lvl1pPr>
              <a:defRPr sz="2667"/>
            </a:lvl1pPr>
            <a:lvl2pPr>
              <a:defRPr sz="2222"/>
            </a:lvl2pPr>
            <a:lvl3pPr>
              <a:defRPr sz="2000"/>
            </a:lvl3pPr>
            <a:lvl4pPr>
              <a:defRPr sz="1778"/>
            </a:lvl4pPr>
            <a:lvl5pPr>
              <a:defRPr sz="1778"/>
            </a:lvl5pPr>
            <a:lvl6pPr>
              <a:defRPr sz="1778"/>
            </a:lvl6pPr>
            <a:lvl7pPr>
              <a:defRPr sz="1778"/>
            </a:lvl7pPr>
            <a:lvl8pPr>
              <a:defRPr sz="1778"/>
            </a:lvl8pPr>
            <a:lvl9pPr>
              <a:defRPr sz="1778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711835" y="1866900"/>
            <a:ext cx="3936252" cy="548640"/>
          </a:xfrm>
        </p:spPr>
        <p:txBody>
          <a:bodyPr anchor="b"/>
          <a:lstStyle>
            <a:lvl1pPr marL="0" indent="0" algn="ctr">
              <a:buNone/>
              <a:defRPr sz="2667" b="0">
                <a:solidFill>
                  <a:schemeClr val="tx2"/>
                </a:solidFill>
              </a:defRPr>
            </a:lvl1pPr>
            <a:lvl2pPr marL="507975" indent="0">
              <a:buNone/>
              <a:defRPr sz="2222" b="1"/>
            </a:lvl2pPr>
            <a:lvl3pPr marL="1015949" indent="0">
              <a:buNone/>
              <a:defRPr sz="2000" b="1"/>
            </a:lvl3pPr>
            <a:lvl4pPr marL="1523924" indent="0">
              <a:buNone/>
              <a:defRPr sz="1778" b="1"/>
            </a:lvl4pPr>
            <a:lvl5pPr marL="2031899" indent="0">
              <a:buNone/>
              <a:defRPr sz="1778" b="1"/>
            </a:lvl5pPr>
            <a:lvl6pPr marL="2539873" indent="0">
              <a:buNone/>
              <a:defRPr sz="1778" b="1"/>
            </a:lvl6pPr>
            <a:lvl7pPr marL="3047847" indent="0">
              <a:buNone/>
              <a:defRPr sz="1778" b="1"/>
            </a:lvl7pPr>
            <a:lvl8pPr marL="3555822" indent="0">
              <a:buNone/>
              <a:defRPr sz="1778" b="1"/>
            </a:lvl8pPr>
            <a:lvl9pPr marL="4063797" indent="0">
              <a:buNone/>
              <a:defRPr sz="1778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03878" y="2453640"/>
            <a:ext cx="4338683" cy="2644140"/>
          </a:xfrm>
        </p:spPr>
        <p:txBody>
          <a:bodyPr/>
          <a:lstStyle>
            <a:lvl1pPr>
              <a:defRPr sz="2667"/>
            </a:lvl1pPr>
            <a:lvl2pPr>
              <a:defRPr sz="2222"/>
            </a:lvl2pPr>
            <a:lvl3pPr>
              <a:defRPr sz="2000"/>
            </a:lvl3pPr>
            <a:lvl4pPr>
              <a:defRPr sz="1778"/>
            </a:lvl4pPr>
            <a:lvl5pPr>
              <a:defRPr sz="1778"/>
            </a:lvl5pPr>
            <a:lvl6pPr>
              <a:defRPr sz="1778"/>
            </a:lvl6pPr>
            <a:lvl7pPr>
              <a:defRPr sz="1778"/>
            </a:lvl7pPr>
            <a:lvl8pPr>
              <a:defRPr sz="1778"/>
            </a:lvl8pPr>
            <a:lvl9pPr>
              <a:defRPr sz="1778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A6FFF-6385-498C-A870-BC4EC2CE9D27}" type="datetimeFigureOut">
              <a:rPr lang="pt-BR" smtClean="0">
                <a:solidFill>
                  <a:srgbClr val="3E3D2D"/>
                </a:solidFill>
              </a:rPr>
              <a:pPr/>
              <a:t>05/07/2023</a:t>
            </a:fld>
            <a:endParaRPr lang="pt-BR">
              <a:solidFill>
                <a:srgbClr val="3E3D2D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srgbClr val="3E3D2D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4B7BD-1666-41FE-B296-2107BC6A7B1A}" type="slidenum">
              <a:rPr lang="pt-BR" smtClean="0">
                <a:solidFill>
                  <a:srgbClr val="3E3D2D"/>
                </a:solidFill>
              </a:rPr>
              <a:pPr/>
              <a:t>‹nº›</a:t>
            </a:fld>
            <a:endParaRPr lang="pt-BR">
              <a:solidFill>
                <a:srgbClr val="3E3D2D"/>
              </a:solidFill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1338905" y="1160182"/>
            <a:ext cx="7740661" cy="1015663"/>
            <a:chOff x="1172584" y="1381459"/>
            <a:chExt cx="6779110" cy="1218796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35587" cy="12187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015949"/>
              <a:r>
                <a:rPr lang="en-US" sz="6000" dirty="0" smtClean="0">
                  <a:solidFill>
                    <a:srgbClr val="3E3D2D">
                      <a:lumMod val="60000"/>
                      <a:lumOff val="40000"/>
                    </a:srgbClr>
                  </a:solidFill>
                  <a:latin typeface="Wingdings" pitchFamily="2" charset="2"/>
                </a:rPr>
                <a:t></a:t>
              </a:r>
              <a:endParaRPr lang="en-US" sz="6000" dirty="0">
                <a:solidFill>
                  <a:srgbClr val="3E3D2D">
                    <a:lumMod val="60000"/>
                    <a:lumOff val="40000"/>
                  </a:srgb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9489281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A6FFF-6385-498C-A870-BC4EC2CE9D27}" type="datetimeFigureOut">
              <a:rPr lang="pt-BR" smtClean="0">
                <a:solidFill>
                  <a:srgbClr val="3E3D2D"/>
                </a:solidFill>
              </a:rPr>
              <a:pPr/>
              <a:t>05/07/2023</a:t>
            </a:fld>
            <a:endParaRPr lang="pt-BR">
              <a:solidFill>
                <a:srgbClr val="3E3D2D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srgbClr val="3E3D2D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4B7BD-1666-41FE-B296-2107BC6A7B1A}" type="slidenum">
              <a:rPr lang="pt-BR" smtClean="0">
                <a:solidFill>
                  <a:srgbClr val="3E3D2D"/>
                </a:solidFill>
              </a:rPr>
              <a:pPr/>
              <a:t>‹nº›</a:t>
            </a:fld>
            <a:endParaRPr lang="pt-BR">
              <a:solidFill>
                <a:srgbClr val="3E3D2D"/>
              </a:solidFill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1338905" y="1160182"/>
            <a:ext cx="7740661" cy="1015663"/>
            <a:chOff x="1172584" y="1381459"/>
            <a:chExt cx="6779110" cy="1218796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35587" cy="12187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015949"/>
              <a:r>
                <a:rPr lang="en-US" sz="6000" dirty="0" smtClean="0">
                  <a:solidFill>
                    <a:srgbClr val="3E3D2D">
                      <a:lumMod val="60000"/>
                      <a:lumOff val="40000"/>
                    </a:srgbClr>
                  </a:solidFill>
                  <a:latin typeface="Wingdings" pitchFamily="2" charset="2"/>
                </a:rPr>
                <a:t></a:t>
              </a:r>
              <a:endParaRPr lang="en-US" sz="6000" dirty="0">
                <a:solidFill>
                  <a:srgbClr val="3E3D2D">
                    <a:lumMod val="60000"/>
                    <a:lumOff val="40000"/>
                  </a:srgb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10512911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A6FFF-6385-498C-A870-BC4EC2CE9D27}" type="datetimeFigureOut">
              <a:rPr lang="pt-BR" smtClean="0">
                <a:solidFill>
                  <a:srgbClr val="3E3D2D"/>
                </a:solidFill>
              </a:rPr>
              <a:pPr/>
              <a:t>05/07/2023</a:t>
            </a:fld>
            <a:endParaRPr lang="pt-BR">
              <a:solidFill>
                <a:srgbClr val="3E3D2D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srgbClr val="3E3D2D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4B7BD-1666-41FE-B296-2107BC6A7B1A}" type="slidenum">
              <a:rPr lang="pt-BR" smtClean="0">
                <a:solidFill>
                  <a:srgbClr val="3E3D2D"/>
                </a:solidFill>
              </a:rPr>
              <a:pPr/>
              <a:t>‹nº›</a:t>
            </a:fld>
            <a:endParaRPr lang="pt-BR">
              <a:solidFill>
                <a:srgbClr val="3E3D2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414341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48688" y="1398499"/>
            <a:ext cx="3907929" cy="1572434"/>
          </a:xfrm>
        </p:spPr>
        <p:txBody>
          <a:bodyPr anchor="b"/>
          <a:lstStyle>
            <a:lvl1pPr algn="l">
              <a:defRPr sz="3111" b="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0158" y="466167"/>
            <a:ext cx="4700576" cy="4638971"/>
          </a:xfrm>
        </p:spPr>
        <p:txBody>
          <a:bodyPr anchor="ctr"/>
          <a:lstStyle>
            <a:lvl1pPr>
              <a:defRPr sz="2667"/>
            </a:lvl1pPr>
            <a:lvl2pPr>
              <a:defRPr sz="2444"/>
            </a:lvl2pPr>
            <a:lvl3pPr>
              <a:defRPr sz="2222"/>
            </a:lvl3pPr>
            <a:lvl4pPr>
              <a:defRPr sz="2000"/>
            </a:lvl4pPr>
            <a:lvl5pPr>
              <a:defRPr sz="1778"/>
            </a:lvl5pPr>
            <a:lvl6pPr>
              <a:defRPr sz="2222"/>
            </a:lvl6pPr>
            <a:lvl7pPr>
              <a:defRPr sz="2222"/>
            </a:lvl7pPr>
            <a:lvl8pPr>
              <a:defRPr sz="2222"/>
            </a:lvl8pPr>
            <a:lvl9pPr>
              <a:defRPr sz="2222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8688" y="3003178"/>
            <a:ext cx="3895645" cy="2097741"/>
          </a:xfrm>
        </p:spPr>
        <p:txBody>
          <a:bodyPr>
            <a:normAutofit/>
          </a:bodyPr>
          <a:lstStyle>
            <a:lvl1pPr marL="0" indent="0">
              <a:buNone/>
              <a:defRPr sz="1778"/>
            </a:lvl1pPr>
            <a:lvl2pPr marL="507975" indent="0">
              <a:buNone/>
              <a:defRPr sz="1333"/>
            </a:lvl2pPr>
            <a:lvl3pPr marL="1015949" indent="0">
              <a:buNone/>
              <a:defRPr sz="1111"/>
            </a:lvl3pPr>
            <a:lvl4pPr marL="1523924" indent="0">
              <a:buNone/>
              <a:defRPr sz="1000"/>
            </a:lvl4pPr>
            <a:lvl5pPr marL="2031899" indent="0">
              <a:buNone/>
              <a:defRPr sz="1000"/>
            </a:lvl5pPr>
            <a:lvl6pPr marL="2539873" indent="0">
              <a:buNone/>
              <a:defRPr sz="1000"/>
            </a:lvl6pPr>
            <a:lvl7pPr marL="3047847" indent="0">
              <a:buNone/>
              <a:defRPr sz="1000"/>
            </a:lvl7pPr>
            <a:lvl8pPr marL="3555822" indent="0">
              <a:buNone/>
              <a:defRPr sz="1000"/>
            </a:lvl8pPr>
            <a:lvl9pPr marL="4063797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A6FFF-6385-498C-A870-BC4EC2CE9D27}" type="datetimeFigureOut">
              <a:rPr lang="pt-BR" smtClean="0">
                <a:solidFill>
                  <a:srgbClr val="3E3D2D"/>
                </a:solidFill>
              </a:rPr>
              <a:pPr/>
              <a:t>05/07/2023</a:t>
            </a:fld>
            <a:endParaRPr lang="pt-BR">
              <a:solidFill>
                <a:srgbClr val="3E3D2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srgbClr val="3E3D2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4B7BD-1666-41FE-B296-2107BC6A7B1A}" type="slidenum">
              <a:rPr lang="pt-BR" smtClean="0">
                <a:solidFill>
                  <a:srgbClr val="3E3D2D"/>
                </a:solidFill>
              </a:rPr>
              <a:pPr/>
              <a:t>‹nº›</a:t>
            </a:fld>
            <a:endParaRPr lang="pt-BR">
              <a:solidFill>
                <a:srgbClr val="3E3D2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885300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3863" y="3890684"/>
            <a:ext cx="8868698" cy="537274"/>
          </a:xfrm>
        </p:spPr>
        <p:txBody>
          <a:bodyPr anchor="b"/>
          <a:lstStyle>
            <a:lvl1pPr algn="ctr">
              <a:defRPr sz="3111" b="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493542" y="555804"/>
            <a:ext cx="5449040" cy="2998347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556"/>
            </a:lvl1pPr>
            <a:lvl2pPr marL="507975" indent="0">
              <a:buNone/>
              <a:defRPr sz="3111"/>
            </a:lvl2pPr>
            <a:lvl3pPr marL="1015949" indent="0">
              <a:buNone/>
              <a:defRPr sz="2667"/>
            </a:lvl3pPr>
            <a:lvl4pPr marL="1523924" indent="0">
              <a:buNone/>
              <a:defRPr sz="2222"/>
            </a:lvl4pPr>
            <a:lvl5pPr marL="2031899" indent="0">
              <a:buNone/>
              <a:defRPr sz="2222"/>
            </a:lvl5pPr>
            <a:lvl6pPr marL="2539873" indent="0">
              <a:buNone/>
              <a:defRPr sz="2222"/>
            </a:lvl6pPr>
            <a:lvl7pPr marL="3047847" indent="0">
              <a:buNone/>
              <a:defRPr sz="2222"/>
            </a:lvl7pPr>
            <a:lvl8pPr marL="3555822" indent="0">
              <a:buNone/>
              <a:defRPr sz="2222"/>
            </a:lvl8pPr>
            <a:lvl9pPr marL="4063797" indent="0">
              <a:buNone/>
              <a:defRPr sz="2222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86145" y="4436923"/>
            <a:ext cx="8856415" cy="670719"/>
          </a:xfrm>
        </p:spPr>
        <p:txBody>
          <a:bodyPr>
            <a:normAutofit/>
          </a:bodyPr>
          <a:lstStyle>
            <a:lvl1pPr marL="0" indent="0" algn="ctr">
              <a:buNone/>
              <a:defRPr sz="1778"/>
            </a:lvl1pPr>
            <a:lvl2pPr marL="507975" indent="0">
              <a:buNone/>
              <a:defRPr sz="1333"/>
            </a:lvl2pPr>
            <a:lvl3pPr marL="1015949" indent="0">
              <a:buNone/>
              <a:defRPr sz="1111"/>
            </a:lvl3pPr>
            <a:lvl4pPr marL="1523924" indent="0">
              <a:buNone/>
              <a:defRPr sz="1000"/>
            </a:lvl4pPr>
            <a:lvl5pPr marL="2031899" indent="0">
              <a:buNone/>
              <a:defRPr sz="1000"/>
            </a:lvl5pPr>
            <a:lvl6pPr marL="2539873" indent="0">
              <a:buNone/>
              <a:defRPr sz="1000"/>
            </a:lvl6pPr>
            <a:lvl7pPr marL="3047847" indent="0">
              <a:buNone/>
              <a:defRPr sz="1000"/>
            </a:lvl7pPr>
            <a:lvl8pPr marL="3555822" indent="0">
              <a:buNone/>
              <a:defRPr sz="1000"/>
            </a:lvl8pPr>
            <a:lvl9pPr marL="4063797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A6FFF-6385-498C-A870-BC4EC2CE9D27}" type="datetimeFigureOut">
              <a:rPr lang="pt-BR" smtClean="0">
                <a:solidFill>
                  <a:srgbClr val="3E3D2D"/>
                </a:solidFill>
              </a:rPr>
              <a:pPr/>
              <a:t>05/07/2023</a:t>
            </a:fld>
            <a:endParaRPr lang="pt-BR">
              <a:solidFill>
                <a:srgbClr val="3E3D2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srgbClr val="3E3D2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4B7BD-1666-41FE-B296-2107BC6A7B1A}" type="slidenum">
              <a:rPr lang="pt-BR" smtClean="0">
                <a:solidFill>
                  <a:srgbClr val="3E3D2D"/>
                </a:solidFill>
              </a:rPr>
              <a:pPr/>
              <a:t>‹nº›</a:t>
            </a:fld>
            <a:endParaRPr lang="pt-BR">
              <a:solidFill>
                <a:srgbClr val="3E3D2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33363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A6FFF-6385-498C-A870-BC4EC2CE9D27}" type="datetimeFigureOut">
              <a:rPr lang="pt-BR" smtClean="0">
                <a:solidFill>
                  <a:srgbClr val="3E3D2D"/>
                </a:solidFill>
              </a:rPr>
              <a:pPr/>
              <a:t>05/07/2023</a:t>
            </a:fld>
            <a:endParaRPr lang="pt-BR">
              <a:solidFill>
                <a:srgbClr val="3E3D2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srgbClr val="3E3D2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4B7BD-1666-41FE-B296-2107BC6A7B1A}" type="slidenum">
              <a:rPr lang="pt-BR" smtClean="0">
                <a:solidFill>
                  <a:srgbClr val="3E3D2D"/>
                </a:solidFill>
              </a:rPr>
              <a:pPr/>
              <a:t>‹nº›</a:t>
            </a:fld>
            <a:endParaRPr lang="pt-BR">
              <a:solidFill>
                <a:srgbClr val="3E3D2D"/>
              </a:solidFill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1338905" y="1160182"/>
            <a:ext cx="7740661" cy="1015663"/>
            <a:chOff x="1172584" y="1381459"/>
            <a:chExt cx="6779110" cy="1218796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35587" cy="12187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015949"/>
              <a:r>
                <a:rPr lang="en-US" sz="6000" dirty="0" smtClean="0">
                  <a:solidFill>
                    <a:srgbClr val="3E3D2D">
                      <a:lumMod val="60000"/>
                      <a:lumOff val="40000"/>
                    </a:srgbClr>
                  </a:solidFill>
                  <a:latin typeface="Wingdings" pitchFamily="2" charset="2"/>
                </a:rPr>
                <a:t></a:t>
              </a:r>
              <a:endParaRPr lang="en-US" sz="6000" dirty="0">
                <a:solidFill>
                  <a:srgbClr val="3E3D2D">
                    <a:lumMod val="60000"/>
                    <a:lumOff val="40000"/>
                  </a:srgb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8666415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26334" y="466167"/>
            <a:ext cx="1916228" cy="4638971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86146" y="708213"/>
            <a:ext cx="6289162" cy="418651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A6FFF-6385-498C-A870-BC4EC2CE9D27}" type="datetimeFigureOut">
              <a:rPr lang="pt-BR" smtClean="0">
                <a:solidFill>
                  <a:srgbClr val="3E3D2D"/>
                </a:solidFill>
              </a:rPr>
              <a:pPr/>
              <a:t>05/07/2023</a:t>
            </a:fld>
            <a:endParaRPr lang="pt-BR">
              <a:solidFill>
                <a:srgbClr val="3E3D2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srgbClr val="3E3D2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4B7BD-1666-41FE-B296-2107BC6A7B1A}" type="slidenum">
              <a:rPr lang="pt-BR" smtClean="0">
                <a:solidFill>
                  <a:srgbClr val="3E3D2D"/>
                </a:solidFill>
              </a:rPr>
              <a:pPr/>
              <a:t>‹nº›</a:t>
            </a:fld>
            <a:endParaRPr lang="pt-BR">
              <a:solidFill>
                <a:srgbClr val="3E3D2D"/>
              </a:solidFill>
            </a:endParaRPr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5308844" y="2277577"/>
            <a:ext cx="4566796" cy="1015663"/>
            <a:chOff x="1815339" y="1398376"/>
            <a:chExt cx="5480154" cy="889497"/>
          </a:xfrm>
        </p:grpSpPr>
        <p:sp>
          <p:nvSpPr>
            <p:cNvPr id="12" name="TextBox 11"/>
            <p:cNvSpPr txBox="1"/>
            <p:nvPr/>
          </p:nvSpPr>
          <p:spPr>
            <a:xfrm>
              <a:off x="4013192" y="1398376"/>
              <a:ext cx="1144928" cy="8894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015949"/>
              <a:r>
                <a:rPr lang="en-US" sz="6000" dirty="0" smtClean="0">
                  <a:solidFill>
                    <a:srgbClr val="3E3D2D">
                      <a:lumMod val="60000"/>
                      <a:lumOff val="40000"/>
                    </a:srgbClr>
                  </a:solidFill>
                  <a:latin typeface="Wingdings" pitchFamily="2" charset="2"/>
                </a:rPr>
                <a:t></a:t>
              </a:r>
              <a:endParaRPr lang="en-US" sz="6000" dirty="0">
                <a:solidFill>
                  <a:srgbClr val="3E3D2D">
                    <a:lumMod val="60000"/>
                    <a:lumOff val="40000"/>
                  </a:srgb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507122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87317" y="4458254"/>
            <a:ext cx="9853684" cy="1984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1600" tIns="50800" rIns="101600" bIns="50800" anchor="t" compatLnSpc="1"/>
          <a:lstStyle/>
          <a:p>
            <a:endParaRPr lang="en-US" sz="20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435052" y="4044517"/>
            <a:ext cx="9657915" cy="1018646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435052" y="3238500"/>
            <a:ext cx="9657915" cy="762000"/>
          </a:xfrm>
        </p:spPr>
        <p:txBody>
          <a:bodyPr anchor="b"/>
          <a:lstStyle>
            <a:lvl1pPr marL="0" indent="0" algn="l">
              <a:buNone/>
              <a:defRPr sz="2667">
                <a:solidFill>
                  <a:schemeClr val="tx2">
                    <a:shade val="75000"/>
                  </a:schemeClr>
                </a:solidFill>
              </a:defRPr>
            </a:lvl1pPr>
            <a:lvl2pPr marL="507983" indent="0" algn="ctr">
              <a:buNone/>
            </a:lvl2pPr>
            <a:lvl3pPr marL="1015965" indent="0" algn="ctr">
              <a:buNone/>
            </a:lvl3pPr>
            <a:lvl4pPr marL="1523947" indent="0" algn="ctr">
              <a:buNone/>
            </a:lvl4pPr>
            <a:lvl5pPr marL="2031929" indent="0" algn="ctr">
              <a:buNone/>
            </a:lvl5pPr>
            <a:lvl6pPr marL="2539911" indent="0" algn="ctr">
              <a:buNone/>
            </a:lvl6pPr>
            <a:lvl7pPr marL="3047894" indent="0" algn="ctr">
              <a:buNone/>
            </a:lvl7pPr>
            <a:lvl8pPr marL="3555876" indent="0" algn="ctr">
              <a:buNone/>
            </a:lvl8pPr>
            <a:lvl9pPr marL="4063858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05/07/2023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9396889" y="5394962"/>
            <a:ext cx="866602" cy="205740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34507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05/07/2023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4089393" y="63507"/>
            <a:ext cx="3306314" cy="240771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9396889" y="5394962"/>
            <a:ext cx="866602" cy="205740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491793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87317" y="2870754"/>
            <a:ext cx="9853684" cy="1984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1600" tIns="50800" rIns="101600" bIns="50800" anchor="t" compatLnSpc="1"/>
          <a:lstStyle/>
          <a:p>
            <a:endParaRPr lang="en-US" sz="2000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435052" y="1397010"/>
            <a:ext cx="9657915" cy="1016001"/>
          </a:xfrm>
        </p:spPr>
        <p:txBody>
          <a:bodyPr anchor="b"/>
          <a:lstStyle>
            <a:lvl1pPr marL="0" indent="0" algn="r">
              <a:buNone/>
              <a:defRPr sz="2222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778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556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556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05/07/2023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206085" y="2455913"/>
            <a:ext cx="9918940" cy="987354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9273843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44566" y="381001"/>
            <a:ext cx="9918940" cy="701040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48034" y="1333500"/>
            <a:ext cx="4785453" cy="3937000"/>
          </a:xfrm>
        </p:spPr>
        <p:txBody>
          <a:bodyPr/>
          <a:lstStyle>
            <a:lvl1pPr>
              <a:defRPr sz="3111"/>
            </a:lvl1pPr>
            <a:lvl2pPr>
              <a:defRPr sz="2667"/>
            </a:lvl2pPr>
            <a:lvl3pPr>
              <a:defRPr sz="2222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5307512" y="1333500"/>
            <a:ext cx="4959470" cy="3937000"/>
          </a:xfrm>
        </p:spPr>
        <p:txBody>
          <a:bodyPr/>
          <a:lstStyle>
            <a:lvl1pPr>
              <a:defRPr sz="3111"/>
            </a:lvl1pPr>
            <a:lvl2pPr>
              <a:defRPr sz="2667"/>
            </a:lvl2pPr>
            <a:lvl3pPr>
              <a:defRPr sz="2222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05/07/2023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081377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48033" y="4508501"/>
            <a:ext cx="9831930" cy="735542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321377" y="555628"/>
            <a:ext cx="4899129" cy="533136"/>
          </a:xfrm>
        </p:spPr>
        <p:txBody>
          <a:bodyPr anchor="ctr"/>
          <a:lstStyle>
            <a:lvl1pPr marL="0" indent="0">
              <a:buNone/>
              <a:defRPr sz="20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222" b="1"/>
            </a:lvl2pPr>
            <a:lvl3pPr>
              <a:buNone/>
              <a:defRPr sz="2000" b="1"/>
            </a:lvl3pPr>
            <a:lvl4pPr>
              <a:buNone/>
              <a:defRPr sz="1778" b="1"/>
            </a:lvl4pPr>
            <a:lvl5pPr>
              <a:buNone/>
              <a:defRPr sz="1778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5303879" y="555628"/>
            <a:ext cx="4901053" cy="533136"/>
          </a:xfrm>
        </p:spPr>
        <p:txBody>
          <a:bodyPr anchor="ctr"/>
          <a:lstStyle>
            <a:lvl1pPr marL="0" indent="0">
              <a:buNone/>
              <a:defRPr sz="20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222" b="1"/>
            </a:lvl2pPr>
            <a:lvl3pPr>
              <a:buNone/>
              <a:defRPr sz="2000" b="1"/>
            </a:lvl3pPr>
            <a:lvl4pPr>
              <a:buNone/>
              <a:defRPr sz="1778" b="1"/>
            </a:lvl4pPr>
            <a:lvl5pPr>
              <a:buNone/>
              <a:defRPr sz="1778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321377" y="1096701"/>
            <a:ext cx="4899129" cy="3284802"/>
          </a:xfrm>
        </p:spPr>
        <p:txBody>
          <a:bodyPr/>
          <a:lstStyle>
            <a:lvl1pPr>
              <a:defRPr sz="2667"/>
            </a:lvl1pPr>
            <a:lvl2pPr>
              <a:defRPr sz="2222"/>
            </a:lvl2pPr>
            <a:lvl3pPr>
              <a:defRPr sz="2000"/>
            </a:lvl3pPr>
            <a:lvl4pPr>
              <a:defRPr sz="1778"/>
            </a:lvl4pPr>
            <a:lvl5pPr>
              <a:defRPr sz="1778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5308112" y="1096701"/>
            <a:ext cx="4896823" cy="3284802"/>
          </a:xfrm>
        </p:spPr>
        <p:txBody>
          <a:bodyPr/>
          <a:lstStyle>
            <a:lvl1pPr>
              <a:defRPr sz="2667"/>
            </a:lvl1pPr>
            <a:lvl2pPr>
              <a:defRPr sz="2222"/>
            </a:lvl2pPr>
            <a:lvl3pPr>
              <a:defRPr sz="2000"/>
            </a:lvl3pPr>
            <a:lvl4pPr>
              <a:defRPr sz="1778"/>
            </a:lvl4pPr>
            <a:lvl5pPr>
              <a:defRPr sz="1778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05/07/2023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9396901" y="5397502"/>
            <a:ext cx="870083" cy="205740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87317" y="5016504"/>
            <a:ext cx="9853684" cy="1984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1600" tIns="50800" rIns="101600" bIns="50800" anchor="t" compatLnSpc="1"/>
          <a:lstStyle/>
          <a:p>
            <a:endParaRPr lang="en-US" sz="2000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421671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44566" y="381001"/>
            <a:ext cx="9918940" cy="701040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05/07/2023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238842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05/07/2023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397977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87317" y="4874267"/>
            <a:ext cx="9853684" cy="1984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1600" tIns="50800" rIns="101600" bIns="50800" anchor="t" compatLnSpc="1"/>
          <a:lstStyle/>
          <a:p>
            <a:endParaRPr lang="en-US" sz="20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522060" y="4572003"/>
            <a:ext cx="9657915" cy="433917"/>
          </a:xfrm>
        </p:spPr>
        <p:txBody>
          <a:bodyPr anchor="ctr"/>
          <a:lstStyle>
            <a:lvl1pPr algn="l">
              <a:buNone/>
              <a:defRPr sz="2222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522056" y="508001"/>
            <a:ext cx="3435014" cy="4000500"/>
          </a:xfrm>
        </p:spPr>
        <p:txBody>
          <a:bodyPr/>
          <a:lstStyle>
            <a:lvl1pPr marL="0" indent="0">
              <a:buNone/>
              <a:defRPr sz="1556"/>
            </a:lvl1pPr>
            <a:lvl2pPr>
              <a:buNone/>
              <a:defRPr sz="1333"/>
            </a:lvl2pPr>
            <a:lvl3pPr>
              <a:buNone/>
              <a:defRPr sz="1111"/>
            </a:lvl3pPr>
            <a:lvl4pPr>
              <a:buNone/>
              <a:defRPr sz="1000"/>
            </a:lvl4pPr>
            <a:lvl5pPr>
              <a:buNone/>
              <a:defRPr sz="10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4082140" y="508001"/>
            <a:ext cx="6097827" cy="4000500"/>
          </a:xfrm>
        </p:spPr>
        <p:txBody>
          <a:bodyPr/>
          <a:lstStyle>
            <a:lvl1pPr>
              <a:defRPr sz="3556"/>
            </a:lvl1pPr>
            <a:lvl2pPr>
              <a:defRPr sz="3111"/>
            </a:lvl2pPr>
            <a:lvl3pPr>
              <a:defRPr sz="2667"/>
            </a:lvl3pPr>
            <a:lvl4pPr>
              <a:defRPr sz="2222"/>
            </a:lvl4pPr>
            <a:lvl5pPr>
              <a:defRPr sz="2222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05/07/2023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538518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4002379" y="513862"/>
            <a:ext cx="5742543" cy="30480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556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05/07/2023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435040" y="4161469"/>
            <a:ext cx="6699634" cy="435240"/>
          </a:xfrm>
        </p:spPr>
        <p:txBody>
          <a:bodyPr anchor="ctr"/>
          <a:lstStyle>
            <a:lvl1pPr algn="l">
              <a:buNone/>
              <a:defRPr sz="2222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435040" y="4611024"/>
            <a:ext cx="6699634" cy="640292"/>
          </a:xfrm>
        </p:spPr>
        <p:txBody>
          <a:bodyPr lIns="109728" tIns="0"/>
          <a:lstStyle>
            <a:lvl1pPr marL="0" indent="0">
              <a:buNone/>
              <a:defRPr sz="1556"/>
            </a:lvl1pPr>
            <a:lvl2pPr>
              <a:defRPr sz="1333"/>
            </a:lvl2pPr>
            <a:lvl3pPr>
              <a:defRPr sz="1111"/>
            </a:lvl3pPr>
            <a:lvl4pPr>
              <a:defRPr sz="1000"/>
            </a:lvl4pPr>
            <a:lvl5pPr>
              <a:defRPr sz="10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220041174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05/07/2023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81825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7830742" y="457737"/>
            <a:ext cx="2088198" cy="4876271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522064" y="457737"/>
            <a:ext cx="7134674" cy="4876271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05/07/2023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84412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522050" y="228865"/>
            <a:ext cx="9396889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22050" y="1333500"/>
            <a:ext cx="9396889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522049" y="5296959"/>
            <a:ext cx="2436231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05/07/2023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567338" y="5296959"/>
            <a:ext cx="3306313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7482708" y="5296959"/>
            <a:ext cx="2436231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695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10440988" cy="5715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596" tIns="50798" rIns="101596" bIns="50798" rtlCol="0" anchor="ctr"/>
          <a:lstStyle/>
          <a:p>
            <a:pPr algn="ctr" defTabSz="1015949"/>
            <a:endParaRPr lang="en-US" sz="200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86148" y="475131"/>
            <a:ext cx="8856414" cy="878542"/>
          </a:xfrm>
          <a:prstGeom prst="rect">
            <a:avLst/>
          </a:prstGeom>
        </p:spPr>
        <p:txBody>
          <a:bodyPr vert="horz" lIns="91436" tIns="45718" rIns="91436" bIns="45718" rtlCol="0" anchor="ctr">
            <a:no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98431" y="1873625"/>
            <a:ext cx="8844130" cy="3231512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11494" y="5134537"/>
            <a:ext cx="2436231" cy="3042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333">
                <a:solidFill>
                  <a:schemeClr val="tx2"/>
                </a:solidFill>
              </a:defRPr>
            </a:lvl1pPr>
          </a:lstStyle>
          <a:p>
            <a:pPr defTabSz="1015949"/>
            <a:fld id="{046A6FFF-6385-498C-A870-BC4EC2CE9D27}" type="datetimeFigureOut">
              <a:rPr lang="pt-BR" smtClean="0">
                <a:solidFill>
                  <a:srgbClr val="3E3D2D"/>
                </a:solidFill>
              </a:rPr>
              <a:pPr defTabSz="1015949"/>
              <a:t>05/07/2023</a:t>
            </a:fld>
            <a:endParaRPr lang="pt-BR">
              <a:solidFill>
                <a:srgbClr val="3E3D2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67338" y="5134537"/>
            <a:ext cx="3306313" cy="3042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333">
                <a:solidFill>
                  <a:schemeClr val="tx2"/>
                </a:solidFill>
              </a:defRPr>
            </a:lvl1pPr>
          </a:lstStyle>
          <a:p>
            <a:pPr defTabSz="1015949"/>
            <a:endParaRPr lang="pt-BR">
              <a:solidFill>
                <a:srgbClr val="3E3D2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979" y="5134537"/>
            <a:ext cx="2436231" cy="3042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333">
                <a:solidFill>
                  <a:schemeClr val="tx2"/>
                </a:solidFill>
              </a:defRPr>
            </a:lvl1pPr>
          </a:lstStyle>
          <a:p>
            <a:pPr defTabSz="1015949"/>
            <a:fld id="{FE24B7BD-1666-41FE-B296-2107BC6A7B1A}" type="slidenum">
              <a:rPr lang="pt-BR" smtClean="0">
                <a:solidFill>
                  <a:srgbClr val="3E3D2D"/>
                </a:solidFill>
              </a:rPr>
              <a:pPr defTabSz="1015949"/>
              <a:t>‹nº›</a:t>
            </a:fld>
            <a:endParaRPr lang="pt-BR">
              <a:solidFill>
                <a:srgbClr val="3E3D2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105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1015949" rtl="0" eaLnBrk="1" latinLnBrk="0" hangingPunct="1">
        <a:spcBef>
          <a:spcPct val="0"/>
        </a:spcBef>
        <a:buNone/>
        <a:defRPr sz="60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406379" indent="-406379" algn="l" defTabSz="1015949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667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863557" indent="-406379" algn="l" defTabSz="1015949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444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269936" indent="-406379" algn="l" defTabSz="1015949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222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676317" indent="-355582" algn="l" defTabSz="1015949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2031899" indent="-355582" algn="l" defTabSz="1015949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778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387481" indent="-304785" algn="l" defTabSz="1015949" rtl="0" eaLnBrk="1" latinLnBrk="0" hangingPunct="1">
        <a:spcBef>
          <a:spcPts val="444"/>
        </a:spcBef>
        <a:buClr>
          <a:schemeClr val="accent1"/>
        </a:buClr>
        <a:buFont typeface="Wingdings" pitchFamily="2" charset="2"/>
        <a:buChar char=""/>
        <a:defRPr sz="1556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3" indent="-304785" algn="l" defTabSz="1015949" rtl="0" eaLnBrk="1" latinLnBrk="0" hangingPunct="1">
        <a:spcBef>
          <a:spcPts val="444"/>
        </a:spcBef>
        <a:buClr>
          <a:schemeClr val="accent1"/>
        </a:buClr>
        <a:buFont typeface="Wingdings" pitchFamily="2" charset="2"/>
        <a:buChar char=""/>
        <a:defRPr sz="1556" kern="1200">
          <a:solidFill>
            <a:schemeClr val="tx1"/>
          </a:solidFill>
          <a:latin typeface="+mn-lt"/>
          <a:ea typeface="+mn-ea"/>
          <a:cs typeface="+mn-cs"/>
        </a:defRPr>
      </a:lvl7pPr>
      <a:lvl8pPr marL="3098645" indent="-304785" algn="l" defTabSz="1015949" rtl="0" eaLnBrk="1" latinLnBrk="0" hangingPunct="1">
        <a:spcBef>
          <a:spcPts val="444"/>
        </a:spcBef>
        <a:buClr>
          <a:schemeClr val="accent1"/>
        </a:buClr>
        <a:buFont typeface="Wingdings" pitchFamily="2" charset="2"/>
        <a:buChar char=""/>
        <a:defRPr sz="1556" kern="1200">
          <a:solidFill>
            <a:schemeClr val="tx1"/>
          </a:solidFill>
          <a:latin typeface="+mn-lt"/>
          <a:ea typeface="+mn-ea"/>
          <a:cs typeface="+mn-cs"/>
        </a:defRPr>
      </a:lvl8pPr>
      <a:lvl9pPr marL="3454228" indent="-304785" algn="l" defTabSz="1015949" rtl="0" eaLnBrk="1" latinLnBrk="0" hangingPunct="1">
        <a:spcBef>
          <a:spcPts val="444"/>
        </a:spcBef>
        <a:buClr>
          <a:schemeClr val="accent1"/>
        </a:buClr>
        <a:buFont typeface="Wingdings" pitchFamily="2" charset="2"/>
        <a:buChar char=""/>
        <a:defRPr sz="155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1594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7975" algn="l" defTabSz="101594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15949" algn="l" defTabSz="101594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23924" algn="l" defTabSz="101594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31899" algn="l" defTabSz="101594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39873" algn="l" defTabSz="101594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47847" algn="l" defTabSz="101594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55822" algn="l" defTabSz="101594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63797" algn="l" defTabSz="101594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87317" y="875754"/>
            <a:ext cx="9853684" cy="1984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1600" tIns="50800" rIns="101600" bIns="50800" anchor="t" compatLnSpc="1"/>
          <a:lstStyle/>
          <a:p>
            <a:endParaRPr lang="en-US" sz="20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48046" y="1295138"/>
            <a:ext cx="9918940" cy="377163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7395701" y="63507"/>
            <a:ext cx="2871272" cy="240771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333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05/07/2023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567337" y="63507"/>
            <a:ext cx="3828362" cy="240771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333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9396901" y="5397508"/>
            <a:ext cx="870083" cy="203729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333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48046" y="381000"/>
            <a:ext cx="9918940" cy="6985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87317" y="875754"/>
            <a:ext cx="9853684" cy="1984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1600" tIns="50800" rIns="101600" bIns="50800" anchor="t" compatLnSpc="1"/>
          <a:lstStyle/>
          <a:p>
            <a:endParaRPr lang="en-US" sz="20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87317" y="881657"/>
            <a:ext cx="9853684" cy="1984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1600" tIns="50800" rIns="101600" bIns="50800" anchor="t" compatLnSpc="1"/>
          <a:lstStyle/>
          <a:p>
            <a:endParaRPr lang="en-US" sz="2000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4708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80987" indent="-380987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556" kern="1200">
          <a:solidFill>
            <a:schemeClr val="tx2"/>
          </a:solidFill>
          <a:latin typeface="+mn-lt"/>
          <a:ea typeface="+mn-ea"/>
          <a:cs typeface="+mn-cs"/>
        </a:defRPr>
      </a:lvl1pPr>
      <a:lvl2pPr marL="825471" indent="-317489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3111" kern="1200">
          <a:solidFill>
            <a:schemeClr val="tx2"/>
          </a:solidFill>
          <a:latin typeface="+mn-lt"/>
          <a:ea typeface="+mn-ea"/>
          <a:cs typeface="+mn-cs"/>
        </a:defRPr>
      </a:lvl2pPr>
      <a:lvl3pPr marL="1269956" indent="-253991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667" kern="1200">
          <a:solidFill>
            <a:schemeClr val="tx2"/>
          </a:solidFill>
          <a:latin typeface="+mn-lt"/>
          <a:ea typeface="+mn-ea"/>
          <a:cs typeface="+mn-cs"/>
        </a:defRPr>
      </a:lvl3pPr>
      <a:lvl4pPr marL="1777938" indent="-253991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222" kern="1200">
          <a:solidFill>
            <a:schemeClr val="tx2"/>
          </a:solidFill>
          <a:latin typeface="+mn-lt"/>
          <a:ea typeface="+mn-ea"/>
          <a:cs typeface="+mn-cs"/>
        </a:defRPr>
      </a:lvl4pPr>
      <a:lvl5pPr marL="2285919" indent="-253991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793902" indent="-253991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6pPr>
      <a:lvl7pPr marL="3301885" indent="-253991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778" kern="1200">
          <a:solidFill>
            <a:schemeClr val="tx2"/>
          </a:solidFill>
          <a:latin typeface="+mn-lt"/>
          <a:ea typeface="+mn-ea"/>
          <a:cs typeface="+mn-cs"/>
        </a:defRPr>
      </a:lvl7pPr>
      <a:lvl8pPr marL="3809867" indent="-253991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778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317849" indent="-253991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556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0798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1596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52394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03192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53991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04789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55587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06385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5.gif"/><Relationship Id="rId4" Type="http://schemas.openxmlformats.org/officeDocument/2006/relationships/image" Target="../media/image1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8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24.jpg"/><Relationship Id="rId5" Type="http://schemas.openxmlformats.org/officeDocument/2006/relationships/image" Target="../media/image23.gif"/><Relationship Id="rId4" Type="http://schemas.openxmlformats.org/officeDocument/2006/relationships/image" Target="../media/image22.jpg"/><Relationship Id="rId9" Type="http://schemas.openxmlformats.org/officeDocument/2006/relationships/comments" Target="../comments/commen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 rot="21359559">
            <a:off x="5436518" y="193204"/>
            <a:ext cx="460851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3200" dirty="0" smtClean="0">
                <a:solidFill>
                  <a:srgbClr val="FFFF00"/>
                </a:solidFill>
                <a:latin typeface="Ravie" panose="04040805050809020602" pitchFamily="82" charset="0"/>
              </a:rPr>
              <a:t>VINHO,</a:t>
            </a:r>
          </a:p>
          <a:p>
            <a:pPr lvl="0" algn="ctr"/>
            <a:r>
              <a:rPr lang="pt-BR" sz="3200" dirty="0" smtClean="0">
                <a:solidFill>
                  <a:srgbClr val="FFFF00"/>
                </a:solidFill>
                <a:latin typeface="Ravie" panose="04040805050809020602" pitchFamily="82" charset="0"/>
              </a:rPr>
              <a:t> </a:t>
            </a:r>
          </a:p>
          <a:p>
            <a:pPr lvl="0" algn="ctr"/>
            <a:r>
              <a:rPr lang="pt-BR" sz="3200" dirty="0" smtClean="0">
                <a:solidFill>
                  <a:srgbClr val="FFFF00"/>
                </a:solidFill>
                <a:latin typeface="Ravie" panose="04040805050809020602" pitchFamily="82" charset="0"/>
              </a:rPr>
              <a:t>O NÉCTAR DOS </a:t>
            </a:r>
          </a:p>
          <a:p>
            <a:pPr lvl="0" algn="ctr"/>
            <a:endParaRPr lang="pt-BR" sz="3200" dirty="0">
              <a:solidFill>
                <a:srgbClr val="FFFF00"/>
              </a:solidFill>
              <a:latin typeface="Ravie" panose="04040805050809020602" pitchFamily="82" charset="0"/>
            </a:endParaRPr>
          </a:p>
          <a:p>
            <a:pPr lvl="0" algn="ctr"/>
            <a:r>
              <a:rPr lang="pt-BR" sz="3200" dirty="0" smtClean="0">
                <a:solidFill>
                  <a:srgbClr val="FFFF00"/>
                </a:solidFill>
                <a:latin typeface="Ravie" panose="04040805050809020602" pitchFamily="82" charset="0"/>
              </a:rPr>
              <a:t>DEUSES</a:t>
            </a:r>
            <a:endParaRPr lang="pt-BR" sz="2400" dirty="0">
              <a:solidFill>
                <a:srgbClr val="FFFF00"/>
              </a:solidFill>
            </a:endParaRPr>
          </a:p>
        </p:txBody>
      </p:sp>
      <p:sp>
        <p:nvSpPr>
          <p:cNvPr id="2" name="CaixaDeTexto 1"/>
          <p:cNvSpPr txBox="1"/>
          <p:nvPr/>
        </p:nvSpPr>
        <p:spPr>
          <a:xfrm rot="21191962">
            <a:off x="4160625" y="2844052"/>
            <a:ext cx="61572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 smtClean="0">
                <a:solidFill>
                  <a:schemeClr val="bg1"/>
                </a:solidFill>
                <a:latin typeface="Bahnschrift SemiBold" panose="020B0502040204020203" pitchFamily="34" charset="0"/>
              </a:rPr>
              <a:t>Branco</a:t>
            </a:r>
            <a:r>
              <a:rPr lang="pt-BR" sz="4000" dirty="0" smtClean="0">
                <a:solidFill>
                  <a:schemeClr val="bg1"/>
                </a:solidFill>
              </a:rPr>
              <a:t>...</a:t>
            </a:r>
            <a:r>
              <a:rPr lang="pt-BR" sz="4000" dirty="0" smtClean="0">
                <a:solidFill>
                  <a:srgbClr val="FF0000"/>
                </a:solidFill>
                <a:latin typeface="Bodoni MT Black" panose="02070A03080606020203" pitchFamily="18" charset="0"/>
              </a:rPr>
              <a:t>Tinto</a:t>
            </a:r>
            <a:r>
              <a:rPr lang="pt-BR" sz="4000" dirty="0" smtClean="0">
                <a:solidFill>
                  <a:srgbClr val="FF0000"/>
                </a:solidFill>
              </a:rPr>
              <a:t>...</a:t>
            </a:r>
            <a:r>
              <a:rPr lang="pt-BR" sz="4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Britannic Bold" panose="020B0903060703020204" pitchFamily="34" charset="0"/>
              </a:rPr>
              <a:t>Rosado...</a:t>
            </a:r>
            <a:endParaRPr lang="pt-BR" sz="4000" dirty="0">
              <a:solidFill>
                <a:schemeClr val="accent6">
                  <a:lumMod val="60000"/>
                  <a:lumOff val="40000"/>
                </a:schemeClr>
              </a:solidFill>
              <a:latin typeface="Britannic Bold" panose="020B0903060703020204" pitchFamily="34" charset="0"/>
            </a:endParaRPr>
          </a:p>
        </p:txBody>
      </p:sp>
      <p:sp>
        <p:nvSpPr>
          <p:cNvPr id="5" name="Seta em curva para a direita 4"/>
          <p:cNvSpPr/>
          <p:nvPr/>
        </p:nvSpPr>
        <p:spPr>
          <a:xfrm rot="19665629">
            <a:off x="697583" y="1671438"/>
            <a:ext cx="2914883" cy="3053115"/>
          </a:xfrm>
          <a:prstGeom prst="curvedRightArrow">
            <a:avLst>
              <a:gd name="adj1" fmla="val 26049"/>
              <a:gd name="adj2" fmla="val 25901"/>
              <a:gd name="adj3" fmla="val 25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200" dirty="0" smtClean="0">
                <a:solidFill>
                  <a:srgbClr val="FFFF00"/>
                </a:solidFill>
              </a:rPr>
              <a:t>Incline a taça e acaricie os seus lábios</a:t>
            </a:r>
            <a:r>
              <a:rPr lang="pt-BR" dirty="0" smtClean="0">
                <a:solidFill>
                  <a:srgbClr val="FFFF00"/>
                </a:solidFill>
              </a:rPr>
              <a:t>...</a:t>
            </a:r>
            <a:endParaRPr lang="pt-BR" dirty="0">
              <a:solidFill>
                <a:srgbClr val="FFFF00"/>
              </a:solidFill>
            </a:endParaRPr>
          </a:p>
        </p:txBody>
      </p:sp>
      <p:sp>
        <p:nvSpPr>
          <p:cNvPr id="6" name="Rectangle 33"/>
          <p:cNvSpPr>
            <a:spLocks noChangeArrowheads="1"/>
          </p:cNvSpPr>
          <p:nvPr/>
        </p:nvSpPr>
        <p:spPr bwMode="auto">
          <a:xfrm>
            <a:off x="0" y="0"/>
            <a:ext cx="10440988" cy="5715000"/>
          </a:xfrm>
          <a:prstGeom prst="rect">
            <a:avLst/>
          </a:prstGeom>
          <a:noFill/>
          <a:ln w="76200">
            <a:solidFill>
              <a:srgbClr val="FFC000"/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6948686" y="4801716"/>
            <a:ext cx="333456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0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Transmissão automática</a:t>
            </a:r>
          </a:p>
          <a:p>
            <a:pPr algn="ctr"/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odoni MT Black" panose="02070A03080606020203" pitchFamily="18" charset="0"/>
              </a:rPr>
              <a:t>NÃO USE O MOUSE</a:t>
            </a:r>
            <a:endParaRPr lang="pt-BR" sz="2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Bodoni MT Black" panose="02070A030806060202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0034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8000">
        <p:circle/>
        <p:sndAc>
          <p:stSnd loop="1">
            <p:snd r:embed="rId2" name="A casa de Irene.wav"/>
          </p:stSnd>
        </p:sndAc>
      </p:transition>
    </mc:Choice>
    <mc:Fallback xmlns="">
      <p:transition spd="slow" advClick="0" advTm="28000">
        <p:circle/>
        <p:sndAc>
          <p:stSnd loop="1">
            <p:snd r:embed="rId4" name="A casa de Ire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37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18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188" fill="hold">
                                          <p:stCondLst>
                                            <p:cond delay="118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188" fill="hold">
                                          <p:stCondLst>
                                            <p:cond delay="23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188" fill="hold">
                                          <p:stCondLst>
                                            <p:cond delay="3563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737"/>
                            </p:stCondLst>
                            <p:childTnLst>
                              <p:par>
                                <p:cTn id="12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987"/>
                            </p:stCondLst>
                            <p:childTnLst>
                              <p:par>
                                <p:cTn id="1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1233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87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411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411" tmFilter="0, 0; 0.125,0.2665; 0.25,0.4; 0.375,0.465; 0.5,0.5;  0.625,0.535; 0.75,0.6; 0.875,0.7335; 1,1">
                                          <p:stCondLst>
                                            <p:cond delay="1411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05" tmFilter="0, 0; 0.125,0.2665; 0.25,0.4; 0.375,0.465; 0.5,0.5;  0.625,0.535; 0.75,0.6; 0.875,0.7335; 1,1">
                                          <p:stCondLst>
                                            <p:cond delay="2813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49" tmFilter="0, 0; 0.125,0.2665; 0.25,0.4; 0.375,0.465; 0.5,0.5;  0.625,0.535; 0.75,0.6; 0.875,0.7335; 1,1">
                                          <p:stCondLst>
                                            <p:cond delay="3519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55">
                                          <p:stCondLst>
                                            <p:cond delay="1381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353" decel="50000">
                                          <p:stCondLst>
                                            <p:cond delay="1437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55">
                                          <p:stCondLst>
                                            <p:cond delay="2788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353" decel="50000">
                                          <p:stCondLst>
                                            <p:cond delay="2843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55">
                                          <p:stCondLst>
                                            <p:cond delay="3489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353" decel="50000">
                                          <p:stCondLst>
                                            <p:cond delay="3544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55">
                                          <p:stCondLst>
                                            <p:cond delay="3842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353" decel="50000">
                                          <p:stCondLst>
                                            <p:cond delay="3897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237"/>
                            </p:stCondLst>
                            <p:childTnLst>
                              <p:par>
                                <p:cTn id="3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1233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87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411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411" tmFilter="0, 0; 0.125,0.2665; 0.25,0.4; 0.375,0.465; 0.5,0.5;  0.625,0.535; 0.75,0.6; 0.875,0.7335; 1,1">
                                          <p:stCondLst>
                                            <p:cond delay="1411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05" tmFilter="0, 0; 0.125,0.2665; 0.25,0.4; 0.375,0.465; 0.5,0.5;  0.625,0.535; 0.75,0.6; 0.875,0.7335; 1,1">
                                          <p:stCondLst>
                                            <p:cond delay="2813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49" tmFilter="0, 0; 0.125,0.2665; 0.25,0.4; 0.375,0.465; 0.5,0.5;  0.625,0.535; 0.75,0.6; 0.875,0.7335; 1,1">
                                          <p:stCondLst>
                                            <p:cond delay="351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55">
                                          <p:stCondLst>
                                            <p:cond delay="1381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353" decel="50000">
                                          <p:stCondLst>
                                            <p:cond delay="1437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55">
                                          <p:stCondLst>
                                            <p:cond delay="278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353" decel="50000">
                                          <p:stCondLst>
                                            <p:cond delay="2843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55">
                                          <p:stCondLst>
                                            <p:cond delay="348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353" decel="50000">
                                          <p:stCondLst>
                                            <p:cond delay="354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55">
                                          <p:stCondLst>
                                            <p:cond delay="38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353" decel="50000">
                                          <p:stCondLst>
                                            <p:cond delay="3897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2487"/>
                            </p:stCondLst>
                            <p:childTnLst>
                              <p:par>
                                <p:cTn id="52" presetID="16" presetClass="exit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6487"/>
                            </p:stCondLst>
                            <p:childTnLst>
                              <p:par>
                                <p:cTn id="56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" accel="100000" fill="hold">
                                          <p:stCondLst>
                                            <p:cond delay="3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uiExpand="1" build="p" animBg="1"/>
      <p:bldP spid="6" grpId="0" animBg="1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40000"/>
                <a:lumOff val="60000"/>
              </a:schemeClr>
            </a:gs>
            <a:gs pos="46000">
              <a:schemeClr val="accent3">
                <a:lumMod val="95000"/>
                <a:lumOff val="5000"/>
              </a:schemeClr>
            </a:gs>
            <a:gs pos="100000">
              <a:schemeClr val="accent3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10440988" cy="57150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667" kern="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5292502" y="409228"/>
            <a:ext cx="496855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i="1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Engravers MT"/>
                <a:ea typeface="Times New Roman"/>
                <a:cs typeface="Times New Roman"/>
              </a:rPr>
              <a:t>É a música falando de mulheres e vinhos </a:t>
            </a:r>
            <a:r>
              <a:rPr kumimoji="0" lang="es-ES_tradnl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 </a:t>
            </a:r>
            <a:endParaRPr kumimoji="0" lang="pt-BR" sz="14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Times New Roman"/>
              <a:cs typeface="Times New Roman"/>
            </a:endParaRPr>
          </a:p>
          <a:p>
            <a:pPr marL="137160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A casa </a:t>
            </a:r>
            <a:r>
              <a:rPr kumimoji="0" lang="es-ES_tradnl" sz="2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d’Irene</a:t>
            </a:r>
            <a:r>
              <a:rPr kumimoji="0" lang="es-ES_tradnl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 si canta, si </a:t>
            </a:r>
            <a:r>
              <a:rPr kumimoji="0" lang="es-ES_tradnl" sz="2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ride</a:t>
            </a:r>
            <a:endParaRPr kumimoji="0" lang="es-ES_tradnl" sz="2400" b="0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Times New Roman"/>
              <a:cs typeface="Times New Roman"/>
            </a:endParaRPr>
          </a:p>
          <a:p>
            <a:pPr marL="137160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2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C’è</a:t>
            </a:r>
            <a:r>
              <a:rPr kumimoji="0" lang="es-ES_tradnl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 gente che viene, </a:t>
            </a:r>
            <a:r>
              <a:rPr kumimoji="0" lang="es-ES_tradnl" sz="2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c’è</a:t>
            </a:r>
            <a:r>
              <a:rPr kumimoji="0" lang="es-ES_tradnl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 gente che va</a:t>
            </a:r>
          </a:p>
          <a:p>
            <a:pPr marL="137160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A casa </a:t>
            </a:r>
            <a:r>
              <a:rPr kumimoji="0" lang="es-ES_tradnl" sz="2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d’Irene</a:t>
            </a:r>
            <a:r>
              <a:rPr kumimoji="0" lang="es-ES_tradnl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 </a:t>
            </a:r>
            <a:r>
              <a:rPr kumimoji="0" lang="es-ES_tradnl" sz="2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bottiglie</a:t>
            </a:r>
            <a:r>
              <a:rPr kumimoji="0" lang="es-ES_tradnl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 di vino</a:t>
            </a:r>
          </a:p>
          <a:p>
            <a:pPr marL="137160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A casa </a:t>
            </a:r>
            <a:r>
              <a:rPr kumimoji="0" lang="es-ES_tradnl" sz="2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d’Irene</a:t>
            </a:r>
            <a:r>
              <a:rPr kumimoji="0" lang="es-ES_tradnl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 </a:t>
            </a:r>
            <a:r>
              <a:rPr kumimoji="0" lang="es-ES_tradnl" sz="2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sta</a:t>
            </a:r>
            <a:r>
              <a:rPr kumimoji="0" lang="es-ES_tradnl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 </a:t>
            </a:r>
            <a:r>
              <a:rPr kumimoji="0" lang="es-ES_tradnl" sz="2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sera</a:t>
            </a:r>
            <a:r>
              <a:rPr kumimoji="0" lang="es-ES_tradnl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 si va</a:t>
            </a:r>
          </a:p>
          <a:p>
            <a:pPr marL="137160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2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Giorni</a:t>
            </a:r>
            <a:r>
              <a:rPr kumimoji="0" lang="es-ES_tradnl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 </a:t>
            </a:r>
            <a:r>
              <a:rPr kumimoji="0" lang="es-ES_tradnl" sz="2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senza</a:t>
            </a:r>
            <a:r>
              <a:rPr kumimoji="0" lang="es-ES_tradnl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 </a:t>
            </a:r>
            <a:r>
              <a:rPr kumimoji="0" lang="es-ES_tradnl" sz="2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domani</a:t>
            </a:r>
            <a:endParaRPr kumimoji="0" lang="es-ES_tradnl" sz="2400" b="0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Times New Roman"/>
              <a:cs typeface="Times New Roman"/>
            </a:endParaRPr>
          </a:p>
          <a:p>
            <a:pPr marL="137160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Times New Roman"/>
                <a:cs typeface="Times New Roman"/>
              </a:rPr>
              <a:t>E el Desiderio di te.</a:t>
            </a:r>
            <a:endParaRPr kumimoji="0" lang="pt-BR" sz="1800" b="0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90447">
            <a:off x="809719" y="330998"/>
            <a:ext cx="5977150" cy="3738032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965" y="1587724"/>
            <a:ext cx="6732660" cy="4536504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1863265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30000">
        <p15:prstTrans prst="wind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3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750"/>
                            </p:stCondLst>
                            <p:childTnLst>
                              <p:par>
                                <p:cTn id="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75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75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75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750"/>
                            </p:stCondLst>
                            <p:childTnLst>
                              <p:par>
                                <p:cTn id="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4750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875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275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40000"/>
                <a:lumOff val="60000"/>
              </a:schemeClr>
            </a:gs>
            <a:gs pos="46000">
              <a:schemeClr val="accent3">
                <a:lumMod val="95000"/>
                <a:lumOff val="5000"/>
              </a:schemeClr>
            </a:gs>
            <a:gs pos="100000">
              <a:schemeClr val="accent3">
                <a:lumMod val="60000"/>
              </a:schemeClr>
            </a:gs>
          </a:gsLst>
          <a:path path="circle">
            <a:fillToRect l="50000" t="130000" r="50000" b="-3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10440988" cy="57150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667" kern="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5508526" y="985292"/>
            <a:ext cx="4715644" cy="43858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457200">
              <a:spcBef>
                <a:spcPct val="20000"/>
              </a:spcBef>
              <a:spcAft>
                <a:spcPts val="600"/>
              </a:spcAft>
              <a:buClr>
                <a:srgbClr val="D1282E"/>
              </a:buClr>
            </a:pPr>
            <a:r>
              <a:rPr lang="pt-BR" sz="4000" dirty="0">
                <a:solidFill>
                  <a:srgbClr val="002060"/>
                </a:solidFill>
                <a:latin typeface="Verdana"/>
              </a:rPr>
              <a:t>Caule vigoroso</a:t>
            </a:r>
          </a:p>
          <a:p>
            <a:pPr lvl="0" algn="ctr" defTabSz="457200">
              <a:spcBef>
                <a:spcPct val="20000"/>
              </a:spcBef>
              <a:spcAft>
                <a:spcPts val="600"/>
              </a:spcAft>
              <a:buClr>
                <a:srgbClr val="D1282E"/>
              </a:buClr>
            </a:pPr>
            <a:r>
              <a:rPr lang="pt-BR" sz="4000" dirty="0">
                <a:solidFill>
                  <a:srgbClr val="002060"/>
                </a:solidFill>
                <a:latin typeface="Verdana"/>
              </a:rPr>
              <a:t>Terra e raiz generosa</a:t>
            </a:r>
          </a:p>
          <a:p>
            <a:pPr lvl="0" algn="ctr" defTabSz="457200">
              <a:spcBef>
                <a:spcPct val="20000"/>
              </a:spcBef>
              <a:spcAft>
                <a:spcPts val="600"/>
              </a:spcAft>
              <a:buClr>
                <a:srgbClr val="D1282E"/>
              </a:buClr>
            </a:pPr>
            <a:r>
              <a:rPr lang="pt-BR" sz="4000" dirty="0">
                <a:solidFill>
                  <a:srgbClr val="002060"/>
                </a:solidFill>
                <a:latin typeface="Verdana"/>
              </a:rPr>
              <a:t>Folhas verdes</a:t>
            </a:r>
          </a:p>
          <a:p>
            <a:pPr lvl="0" algn="ctr" defTabSz="457200">
              <a:spcBef>
                <a:spcPct val="20000"/>
              </a:spcBef>
              <a:spcAft>
                <a:spcPts val="600"/>
              </a:spcAft>
              <a:buClr>
                <a:srgbClr val="D1282E"/>
              </a:buClr>
            </a:pPr>
            <a:r>
              <a:rPr lang="pt-BR" sz="4000" dirty="0">
                <a:solidFill>
                  <a:srgbClr val="002060"/>
                </a:solidFill>
                <a:latin typeface="Verdana"/>
              </a:rPr>
              <a:t>Cor </a:t>
            </a:r>
            <a:r>
              <a:rPr lang="pt-BR" sz="4000" dirty="0" smtClean="0">
                <a:solidFill>
                  <a:srgbClr val="002060"/>
                </a:solidFill>
                <a:latin typeface="Verdana"/>
              </a:rPr>
              <a:t>esplendorosa.</a:t>
            </a:r>
            <a:endParaRPr lang="pt-BR" sz="4000" dirty="0">
              <a:solidFill>
                <a:srgbClr val="002060"/>
              </a:solidFill>
              <a:latin typeface="Verdana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51548">
            <a:off x="-185858" y="381080"/>
            <a:ext cx="6311138" cy="5225496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2" name="CaixaDeTexto 1"/>
          <p:cNvSpPr txBox="1"/>
          <p:nvPr/>
        </p:nvSpPr>
        <p:spPr>
          <a:xfrm>
            <a:off x="5591170" y="287457"/>
            <a:ext cx="46842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4000" dirty="0" smtClean="0">
                <a:solidFill>
                  <a:srgbClr val="FFFF00"/>
                </a:solidFill>
              </a:rPr>
              <a:t>Poema de Sabores...</a:t>
            </a:r>
            <a:endParaRPr lang="pt-BR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38962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Click="0" advTm="24000">
        <p15:prstTrans prst="wind"/>
      </p:transition>
    </mc:Choice>
    <mc:Fallback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2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2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2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2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2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250"/>
                            </p:stCondLst>
                            <p:childTnLst>
                              <p:par>
                                <p:cTn id="2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25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25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25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25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25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500"/>
                            </p:stCondLst>
                            <p:childTnLst>
                              <p:par>
                                <p:cTn id="3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25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25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25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25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25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750"/>
                            </p:stCondLst>
                            <p:childTnLst>
                              <p:par>
                                <p:cTn id="4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25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25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425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425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25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40000"/>
                <a:lumOff val="60000"/>
              </a:schemeClr>
            </a:gs>
            <a:gs pos="46000">
              <a:schemeClr val="accent3">
                <a:lumMod val="95000"/>
                <a:lumOff val="5000"/>
              </a:schemeClr>
            </a:gs>
            <a:gs pos="100000">
              <a:schemeClr val="accent3">
                <a:lumMod val="60000"/>
              </a:schemeClr>
            </a:gs>
          </a:gsLst>
          <a:path path="circle">
            <a:fillToRect l="50000" t="130000" r="50000" b="-3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10440988" cy="57150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667" kern="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7812782" y="769268"/>
            <a:ext cx="2483395" cy="4345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457200">
              <a:spcBef>
                <a:spcPct val="20000"/>
              </a:spcBef>
              <a:spcAft>
                <a:spcPts val="600"/>
              </a:spcAft>
              <a:buClr>
                <a:srgbClr val="D1282E"/>
              </a:buClr>
            </a:pPr>
            <a:r>
              <a:rPr lang="pt-BR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</a:rPr>
              <a:t>Aromas, sabores, amores</a:t>
            </a:r>
          </a:p>
          <a:p>
            <a:pPr lvl="0" algn="ctr" defTabSz="457200">
              <a:spcBef>
                <a:spcPct val="20000"/>
              </a:spcBef>
              <a:spcAft>
                <a:spcPts val="600"/>
              </a:spcAft>
              <a:buClr>
                <a:srgbClr val="D1282E"/>
              </a:buClr>
            </a:pPr>
            <a:endParaRPr lang="pt-BR" sz="3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/>
            </a:endParaRPr>
          </a:p>
          <a:p>
            <a:pPr lvl="0" algn="ctr" defTabSz="457200">
              <a:spcBef>
                <a:spcPct val="20000"/>
              </a:spcBef>
              <a:spcAft>
                <a:spcPts val="600"/>
              </a:spcAft>
              <a:buClr>
                <a:srgbClr val="D1282E"/>
              </a:buClr>
            </a:pPr>
            <a:r>
              <a:rPr lang="pt-BR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</a:rPr>
              <a:t>Néctar dos </a:t>
            </a:r>
            <a:r>
              <a:rPr lang="pt-BR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</a:rPr>
              <a:t>Deuses.</a:t>
            </a:r>
            <a:endParaRPr lang="pt-BR" sz="3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49099">
            <a:off x="52501" y="285436"/>
            <a:ext cx="5114698" cy="4339502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5870" y="1599166"/>
            <a:ext cx="6129562" cy="4817368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316897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Click="0" advTm="25000">
        <p15:prstTrans prst="wind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4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40000"/>
                <a:lumOff val="60000"/>
              </a:schemeClr>
            </a:gs>
            <a:gs pos="46000">
              <a:schemeClr val="accent3">
                <a:lumMod val="95000"/>
                <a:lumOff val="5000"/>
              </a:schemeClr>
            </a:gs>
            <a:gs pos="100000">
              <a:schemeClr val="accent3">
                <a:lumMod val="60000"/>
              </a:schemeClr>
            </a:gs>
          </a:gsLst>
          <a:path path="circle">
            <a:fillToRect l="50000" t="130000" r="50000" b="-3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10440988" cy="57150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667" kern="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6780895" y="337220"/>
            <a:ext cx="363552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3200" dirty="0">
                <a:solidFill>
                  <a:srgbClr val="002060"/>
                </a:solidFill>
                <a:latin typeface="Verdana"/>
              </a:rPr>
              <a:t>Paixões nas alturas</a:t>
            </a:r>
          </a:p>
          <a:p>
            <a:pPr lvl="0" algn="ctr"/>
            <a:endParaRPr lang="pt-BR" sz="3200" dirty="0">
              <a:solidFill>
                <a:srgbClr val="002060"/>
              </a:solidFill>
              <a:latin typeface="Verdana"/>
            </a:endParaRPr>
          </a:p>
          <a:p>
            <a:pPr lvl="0" algn="ctr"/>
            <a:r>
              <a:rPr lang="pt-BR" sz="3200" dirty="0">
                <a:solidFill>
                  <a:srgbClr val="002060"/>
                </a:solidFill>
                <a:latin typeface="Verdana"/>
              </a:rPr>
              <a:t>Inebriantes...</a:t>
            </a:r>
          </a:p>
          <a:p>
            <a:pPr lvl="0" algn="ctr"/>
            <a:endParaRPr lang="pt-BR" sz="3200" dirty="0">
              <a:solidFill>
                <a:srgbClr val="002060"/>
              </a:solidFill>
              <a:latin typeface="Verdana"/>
            </a:endParaRPr>
          </a:p>
          <a:p>
            <a:pPr lvl="0" algn="ctr"/>
            <a:r>
              <a:rPr lang="pt-BR" sz="3200" dirty="0">
                <a:solidFill>
                  <a:srgbClr val="002060"/>
                </a:solidFill>
                <a:latin typeface="Verdana"/>
              </a:rPr>
              <a:t>Silhueta ofegante,</a:t>
            </a:r>
          </a:p>
          <a:p>
            <a:pPr lvl="0" algn="ctr"/>
            <a:endParaRPr lang="pt-BR" sz="3200" dirty="0">
              <a:solidFill>
                <a:srgbClr val="002060"/>
              </a:solidFill>
              <a:latin typeface="Verdana"/>
            </a:endParaRPr>
          </a:p>
          <a:p>
            <a:pPr lvl="0" algn="ctr"/>
            <a:r>
              <a:rPr lang="pt-BR" sz="3200" dirty="0">
                <a:solidFill>
                  <a:srgbClr val="002060"/>
                </a:solidFill>
                <a:latin typeface="Verdana"/>
              </a:rPr>
              <a:t>Loucuras...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60711">
            <a:off x="-48213" y="47809"/>
            <a:ext cx="5338268" cy="3459142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99497">
            <a:off x="774318" y="2853926"/>
            <a:ext cx="2950494" cy="2744994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1613" y="2492135"/>
            <a:ext cx="3262959" cy="261036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2499" y="250385"/>
            <a:ext cx="3356552" cy="226523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33882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Click="0" advTm="28000">
        <p15:prstTrans prst="wind"/>
      </p:transition>
    </mc:Choice>
    <mc:Fallback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000"/>
                            </p:stCondLst>
                            <p:childTnLst>
                              <p:par>
                                <p:cTn id="83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4" dur="5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7" dur="4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5000"/>
                            </p:stCondLst>
                            <p:childTnLst>
                              <p:par>
                                <p:cTn id="9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40000"/>
                <a:lumOff val="60000"/>
              </a:schemeClr>
            </a:gs>
            <a:gs pos="46000">
              <a:schemeClr val="accent3">
                <a:lumMod val="95000"/>
                <a:lumOff val="5000"/>
              </a:schemeClr>
            </a:gs>
            <a:gs pos="100000">
              <a:schemeClr val="accent3">
                <a:lumMod val="60000"/>
              </a:schemeClr>
            </a:gs>
          </a:gsLst>
          <a:path path="circle">
            <a:fillToRect l="50000" t="130000" r="50000" b="-3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10440988" cy="57150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667" kern="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6012583" y="262734"/>
            <a:ext cx="3303388" cy="1548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457200">
              <a:spcBef>
                <a:spcPct val="20000"/>
              </a:spcBef>
              <a:spcAft>
                <a:spcPts val="600"/>
              </a:spcAft>
              <a:buClr>
                <a:srgbClr val="D1282E"/>
              </a:buClr>
            </a:pPr>
            <a:r>
              <a:rPr lang="pt-BR" sz="2800" dirty="0">
                <a:solidFill>
                  <a:srgbClr val="FFC000"/>
                </a:solidFill>
                <a:latin typeface="Verdana"/>
              </a:rPr>
              <a:t>Paladar no céu da boca</a:t>
            </a:r>
          </a:p>
          <a:p>
            <a:pPr lvl="0" algn="ctr" defTabSz="457200">
              <a:spcBef>
                <a:spcPct val="20000"/>
              </a:spcBef>
              <a:spcAft>
                <a:spcPts val="600"/>
              </a:spcAft>
              <a:buClr>
                <a:srgbClr val="D1282E"/>
              </a:buClr>
            </a:pPr>
            <a:r>
              <a:rPr lang="pt-BR" sz="2800" dirty="0">
                <a:solidFill>
                  <a:srgbClr val="FFC000"/>
                </a:solidFill>
                <a:latin typeface="Verdana"/>
              </a:rPr>
              <a:t>Presença sublime</a:t>
            </a:r>
          </a:p>
        </p:txBody>
      </p:sp>
      <p:sp>
        <p:nvSpPr>
          <p:cNvPr id="3" name="Retângulo 2"/>
          <p:cNvSpPr/>
          <p:nvPr/>
        </p:nvSpPr>
        <p:spPr>
          <a:xfrm>
            <a:off x="6130543" y="2241737"/>
            <a:ext cx="3477625" cy="35979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457200">
              <a:spcBef>
                <a:spcPct val="20000"/>
              </a:spcBef>
              <a:spcAft>
                <a:spcPts val="600"/>
              </a:spcAft>
              <a:buClr>
                <a:srgbClr val="D1282E"/>
              </a:buClr>
            </a:pPr>
            <a:r>
              <a:rPr lang="pt-BR" sz="2800" dirty="0">
                <a:solidFill>
                  <a:srgbClr val="92D050"/>
                </a:solidFill>
                <a:latin typeface="Verdana"/>
              </a:rPr>
              <a:t>Perfume </a:t>
            </a:r>
            <a:r>
              <a:rPr lang="pt-BR" sz="2800" dirty="0" smtClean="0">
                <a:solidFill>
                  <a:srgbClr val="92D050"/>
                </a:solidFill>
                <a:latin typeface="Verdana"/>
              </a:rPr>
              <a:t>sensual</a:t>
            </a:r>
          </a:p>
          <a:p>
            <a:pPr lvl="0" algn="ctr" defTabSz="457200">
              <a:spcBef>
                <a:spcPct val="20000"/>
              </a:spcBef>
              <a:spcAft>
                <a:spcPts val="600"/>
              </a:spcAft>
              <a:buClr>
                <a:srgbClr val="D1282E"/>
              </a:buClr>
            </a:pPr>
            <a:r>
              <a:rPr lang="pt-BR" sz="2800" dirty="0" smtClean="0">
                <a:solidFill>
                  <a:srgbClr val="92D050"/>
                </a:solidFill>
                <a:latin typeface="Verdana"/>
              </a:rPr>
              <a:t>  </a:t>
            </a:r>
            <a:r>
              <a:rPr lang="pt-BR" sz="2800" dirty="0">
                <a:solidFill>
                  <a:srgbClr val="92D050"/>
                </a:solidFill>
                <a:latin typeface="Verdana"/>
              </a:rPr>
              <a:t>cheiro de </a:t>
            </a:r>
            <a:r>
              <a:rPr lang="pt-BR" sz="2800" dirty="0" smtClean="0">
                <a:solidFill>
                  <a:srgbClr val="92D050"/>
                </a:solidFill>
                <a:latin typeface="Verdana"/>
              </a:rPr>
              <a:t>parreirais</a:t>
            </a:r>
            <a:endParaRPr lang="pt-BR" sz="2800" dirty="0">
              <a:solidFill>
                <a:srgbClr val="FFFFFF"/>
              </a:solidFill>
              <a:latin typeface="Verdana"/>
            </a:endParaRPr>
          </a:p>
          <a:p>
            <a:pPr lvl="0" algn="ctr" defTabSz="457200">
              <a:spcBef>
                <a:spcPct val="20000"/>
              </a:spcBef>
              <a:spcAft>
                <a:spcPts val="600"/>
              </a:spcAft>
              <a:buClr>
                <a:srgbClr val="D1282E"/>
              </a:buClr>
            </a:pPr>
            <a:r>
              <a:rPr lang="pt-BR" sz="2800" dirty="0">
                <a:solidFill>
                  <a:srgbClr val="00B0F0"/>
                </a:solidFill>
                <a:latin typeface="Verdana"/>
              </a:rPr>
              <a:t>Fruta madura com muita </a:t>
            </a:r>
            <a:r>
              <a:rPr lang="pt-BR" sz="2800" dirty="0" smtClean="0">
                <a:solidFill>
                  <a:srgbClr val="00B0F0"/>
                </a:solidFill>
                <a:latin typeface="Verdana"/>
              </a:rPr>
              <a:t>ternura.</a:t>
            </a:r>
            <a:endParaRPr lang="pt-BR" sz="2800" dirty="0">
              <a:solidFill>
                <a:srgbClr val="00B0F0"/>
              </a:solidFill>
              <a:latin typeface="Verdana"/>
            </a:endParaRPr>
          </a:p>
          <a:p>
            <a:pPr lvl="0" defTabSz="457200">
              <a:spcBef>
                <a:spcPct val="20000"/>
              </a:spcBef>
              <a:spcAft>
                <a:spcPts val="600"/>
              </a:spcAft>
              <a:buClr>
                <a:srgbClr val="D1282E"/>
              </a:buClr>
            </a:pPr>
            <a:endParaRPr lang="pt-BR" sz="2800" dirty="0">
              <a:solidFill>
                <a:srgbClr val="FFFFFF"/>
              </a:solidFill>
              <a:latin typeface="Verdana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83281">
            <a:off x="-99034" y="74279"/>
            <a:ext cx="4460921" cy="2960936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7534">
            <a:off x="-156792" y="2607423"/>
            <a:ext cx="3810000" cy="2647950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873" y="383888"/>
            <a:ext cx="3356308" cy="511256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919753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6000">
        <p15:prstTrans prst="wind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000"/>
                            </p:stCondLst>
                            <p:childTnLst>
                              <p:par>
                                <p:cTn id="3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6000"/>
                            </p:stCondLst>
                            <p:childTnLst>
                              <p:par>
                                <p:cTn id="4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0"/>
                            </p:stCondLst>
                            <p:childTnLst>
                              <p:par>
                                <p:cTn id="55" presetID="19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6" dur="3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57" dur="3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8" dur="3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" dur="3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40000"/>
                <a:lumOff val="60000"/>
              </a:schemeClr>
            </a:gs>
            <a:gs pos="46000">
              <a:schemeClr val="accent3">
                <a:lumMod val="95000"/>
                <a:lumOff val="5000"/>
              </a:schemeClr>
            </a:gs>
            <a:gs pos="100000">
              <a:schemeClr val="accent3">
                <a:lumMod val="60000"/>
              </a:schemeClr>
            </a:gs>
          </a:gsLst>
          <a:path path="circle">
            <a:fillToRect l="50000" t="130000" r="50000" b="-3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10440988" cy="57150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667" kern="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5436279" y="226010"/>
            <a:ext cx="417646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800" dirty="0">
                <a:solidFill>
                  <a:srgbClr val="002060"/>
                </a:solidFill>
                <a:latin typeface="Verdana"/>
              </a:rPr>
              <a:t>Bebida sensual</a:t>
            </a:r>
          </a:p>
          <a:p>
            <a:pPr lvl="0" algn="ctr"/>
            <a:endParaRPr lang="pt-BR" sz="2800" dirty="0">
              <a:solidFill>
                <a:srgbClr val="002060"/>
              </a:solidFill>
              <a:latin typeface="Verdana"/>
            </a:endParaRPr>
          </a:p>
          <a:p>
            <a:pPr lvl="0" algn="ctr"/>
            <a:r>
              <a:rPr lang="pt-BR" sz="2800" dirty="0">
                <a:solidFill>
                  <a:srgbClr val="002060"/>
                </a:solidFill>
                <a:latin typeface="Verdana"/>
              </a:rPr>
              <a:t>Cheiros e provas</a:t>
            </a:r>
          </a:p>
          <a:p>
            <a:pPr lvl="0" algn="ctr"/>
            <a:endParaRPr lang="pt-BR" sz="2800" dirty="0">
              <a:solidFill>
                <a:srgbClr val="002060"/>
              </a:solidFill>
              <a:latin typeface="Verdana"/>
            </a:endParaRPr>
          </a:p>
          <a:p>
            <a:pPr lvl="0" algn="ctr"/>
            <a:r>
              <a:rPr lang="pt-BR" sz="2800" dirty="0">
                <a:solidFill>
                  <a:srgbClr val="002060"/>
                </a:solidFill>
                <a:latin typeface="Verdana"/>
              </a:rPr>
              <a:t>Compreendê-la é uma arte</a:t>
            </a:r>
          </a:p>
          <a:p>
            <a:pPr lvl="0" algn="ctr"/>
            <a:endParaRPr lang="pt-BR" sz="2800" dirty="0">
              <a:solidFill>
                <a:srgbClr val="002060"/>
              </a:solidFill>
              <a:latin typeface="Verdana"/>
            </a:endParaRPr>
          </a:p>
          <a:p>
            <a:pPr lvl="0" algn="ctr"/>
            <a:r>
              <a:rPr lang="pt-BR" sz="2800" dirty="0">
                <a:solidFill>
                  <a:srgbClr val="002060"/>
                </a:solidFill>
                <a:latin typeface="Verdana"/>
              </a:rPr>
              <a:t>Amante da fruta e do pecado</a:t>
            </a:r>
          </a:p>
          <a:p>
            <a:pPr lvl="0" algn="ctr"/>
            <a:endParaRPr lang="pt-BR" sz="2800" dirty="0">
              <a:solidFill>
                <a:srgbClr val="002060"/>
              </a:solidFill>
              <a:latin typeface="Verdana"/>
            </a:endParaRPr>
          </a:p>
          <a:p>
            <a:pPr lvl="0" algn="ctr"/>
            <a:r>
              <a:rPr lang="pt-BR" sz="2800" dirty="0">
                <a:solidFill>
                  <a:srgbClr val="002060"/>
                </a:solidFill>
                <a:latin typeface="Verdana"/>
              </a:rPr>
              <a:t>Incline a taça e acaricie seus </a:t>
            </a:r>
            <a:r>
              <a:rPr lang="pt-BR" sz="2800" dirty="0" smtClean="0">
                <a:solidFill>
                  <a:srgbClr val="002060"/>
                </a:solidFill>
                <a:latin typeface="Verdana"/>
              </a:rPr>
              <a:t>lábios.</a:t>
            </a:r>
            <a:endParaRPr lang="pt-BR" sz="2800" dirty="0">
              <a:solidFill>
                <a:srgbClr val="002060"/>
              </a:solidFill>
              <a:latin typeface="Verdana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72678">
            <a:off x="374363" y="312668"/>
            <a:ext cx="4313794" cy="2876540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9451">
            <a:off x="169198" y="2249392"/>
            <a:ext cx="5228435" cy="3600713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9481855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3000">
        <p15:prstTrans prst="wind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4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4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94">
              <a:srgbClr val="E4620A"/>
            </a:gs>
            <a:gs pos="23000">
              <a:srgbClr val="FF9953"/>
            </a:gs>
            <a:gs pos="0">
              <a:schemeClr val="accent3">
                <a:lumMod val="40000"/>
                <a:lumOff val="60000"/>
              </a:schemeClr>
            </a:gs>
            <a:gs pos="6000">
              <a:schemeClr val="accent6">
                <a:lumMod val="60000"/>
                <a:lumOff val="40000"/>
              </a:schemeClr>
            </a:gs>
            <a:gs pos="100000">
              <a:schemeClr val="accent3">
                <a:lumMod val="60000"/>
              </a:schemeClr>
            </a:gs>
          </a:gsLst>
          <a:path path="circle">
            <a:fillToRect l="50000" t="130000" r="50000" b="-3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10440988" cy="57150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667" kern="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423220" y="409228"/>
            <a:ext cx="379727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800" b="1" dirty="0">
                <a:solidFill>
                  <a:srgbClr val="FFFF00"/>
                </a:solidFill>
                <a:latin typeface="Snap ITC" panose="04040A07060A02020202" pitchFamily="82" charset="0"/>
              </a:rPr>
              <a:t>UM POUCO DE </a:t>
            </a:r>
            <a:r>
              <a:rPr lang="pt-BR" sz="2800" b="1" dirty="0" smtClean="0">
                <a:solidFill>
                  <a:srgbClr val="FFFF00"/>
                </a:solidFill>
                <a:latin typeface="Snap ITC" panose="04040A07060A02020202" pitchFamily="82" charset="0"/>
              </a:rPr>
              <a:t>HISTÓRIA</a:t>
            </a:r>
            <a:endParaRPr lang="pt-BR" sz="2800" b="1" dirty="0">
              <a:solidFill>
                <a:srgbClr val="FFFF00"/>
              </a:solidFill>
              <a:latin typeface="Snap ITC" panose="04040A07060A02020202" pitchFamily="82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5724550" y="226010"/>
            <a:ext cx="453650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800" dirty="0">
                <a:solidFill>
                  <a:srgbClr val="002060"/>
                </a:solidFill>
                <a:latin typeface="Verdana"/>
              </a:rPr>
              <a:t>O vinho possui uma longa historia que remonta aproximadamente 6000 a.c.</a:t>
            </a:r>
          </a:p>
          <a:p>
            <a:pPr lvl="0" algn="ctr"/>
            <a:endParaRPr lang="pt-BR" sz="2800" dirty="0">
              <a:solidFill>
                <a:srgbClr val="002060"/>
              </a:solidFill>
              <a:latin typeface="Verdana"/>
            </a:endParaRPr>
          </a:p>
          <a:p>
            <a:pPr lvl="0" algn="ctr"/>
            <a:r>
              <a:rPr lang="pt-BR" sz="2800" dirty="0">
                <a:solidFill>
                  <a:srgbClr val="002060"/>
                </a:solidFill>
                <a:latin typeface="Verdana"/>
              </a:rPr>
              <a:t>O deus grego Dionísio e o Romano Baco representavam o vinho e ainda hoje tem um papel central em muitas cerimônias.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62855">
            <a:off x="788144" y="1392436"/>
            <a:ext cx="5129883" cy="4240411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731681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5000">
        <p:push dir="r"/>
      </p:transition>
    </mc:Choice>
    <mc:Fallback xmlns="">
      <p:transition spd="slow" advClick="0" advTm="25000">
        <p:push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887992" y="2371514"/>
            <a:ext cx="3342345" cy="31563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1333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778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</a:t>
            </a:r>
            <a:r>
              <a:rPr lang="pt-BR" sz="1778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E </a:t>
            </a:r>
            <a:r>
              <a:rPr lang="pt-BR" sz="1778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APRESENTAÇÃO</a:t>
            </a:r>
            <a:r>
              <a:rPr lang="pt-BR" sz="1778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pt-BR" sz="4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/>
            <a:r>
              <a:rPr lang="pt-BR" sz="72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</a:t>
            </a:r>
            <a:r>
              <a:rPr lang="pt-BR" sz="32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uhaus 93" panose="04030905020B02020C02" pitchFamily="82" charset="0"/>
                <a:cs typeface="David" panose="020E0502060401010101" pitchFamily="34" charset="-79"/>
              </a:rPr>
              <a:t>ENDRAMINI</a:t>
            </a:r>
            <a:r>
              <a:rPr lang="pt-BR" sz="1778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pt-BR" sz="1667" b="1" u="sng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600" b="1" u="sng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ARTES</a:t>
            </a:r>
          </a:p>
          <a:p>
            <a:pPr algn="r"/>
            <a:r>
              <a:rPr lang="pt-BR" sz="16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 &amp; Sons</a:t>
            </a:r>
          </a:p>
          <a:p>
            <a:pPr algn="r"/>
            <a:r>
              <a:rPr lang="pt-BR" sz="16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</a:t>
            </a:r>
            <a:r>
              <a:rPr lang="pt-BR" sz="16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Pessoal   </a:t>
            </a:r>
            <a:endParaRPr lang="pt-BR" sz="1600" b="1" u="sng" spc="333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600" b="1" u="sng" spc="333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  <a:r>
              <a:rPr lang="pt-BR" sz="16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6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 Casa de Irene -</a:t>
            </a:r>
            <a:r>
              <a:rPr lang="pt-BR" sz="16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600" b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Nico Fidenco </a:t>
            </a:r>
            <a:r>
              <a:rPr lang="pt-BR" sz="16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600" b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6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Caruso</a:t>
            </a:r>
            <a:r>
              <a:rPr lang="pt-BR" sz="16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- </a:t>
            </a:r>
            <a:r>
              <a:rPr lang="pt-BR" sz="1600" b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Josh </a:t>
            </a:r>
            <a:r>
              <a:rPr lang="pt-BR" sz="1600" b="1" dirty="0" err="1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Groban</a:t>
            </a:r>
            <a:endParaRPr lang="pt-BR" sz="1600" b="1" dirty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61330" y="4438080"/>
            <a:ext cx="7128912" cy="1107996"/>
          </a:xfrm>
          <a:prstGeom prst="rect">
            <a:avLst/>
          </a:prstGeom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pt-BR" sz="11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Saiba dominar-se e vencer-se a si mesmo. Vitorioso não é aquele que vence os outros, mas o que vence a si mesmo, dominando seus vícios e superando seus defeitos. </a:t>
            </a:r>
          </a:p>
          <a:p>
            <a:pPr algn="ctr"/>
            <a:r>
              <a:rPr lang="pt-BR" sz="11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 vitória é muito mais difícil, e quem a consegue pode ser classificado </a:t>
            </a:r>
          </a:p>
          <a:p>
            <a:pPr algn="ctr"/>
            <a:r>
              <a:rPr lang="pt-BR" sz="11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COMO VERDADEIRO HEROI. </a:t>
            </a:r>
          </a:p>
          <a:p>
            <a:pPr algn="ctr"/>
            <a:r>
              <a:rPr lang="pt-BR" sz="11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Aprenda a dominar-se, e jamais desanime. Se desta vez não conseguiu, recomece e um dia conseguirá.</a:t>
            </a:r>
            <a:endParaRPr lang="pt-BR" sz="11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-31750" y="-94828"/>
            <a:ext cx="10494552" cy="5715000"/>
            <a:chOff x="0" y="0"/>
            <a:chExt cx="9144000" cy="6991350"/>
          </a:xfrm>
          <a:solidFill>
            <a:schemeClr val="accent2">
              <a:lumMod val="60000"/>
              <a:lumOff val="40000"/>
            </a:schemeClr>
          </a:solidFill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C00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C00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C00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C00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C00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C00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C00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C00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sp>
        <p:nvSpPr>
          <p:cNvPr id="3" name="CaixaDeTexto 2"/>
          <p:cNvSpPr txBox="1"/>
          <p:nvPr/>
        </p:nvSpPr>
        <p:spPr>
          <a:xfrm>
            <a:off x="8242916" y="2979793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sz="2400" dirty="0" smtClean="0">
                <a:solidFill>
                  <a:prstClr val="white"/>
                </a:solidFill>
                <a:latin typeface="Cooper Black" panose="0208090404030B020404" pitchFamily="18" charset="0"/>
                <a:cs typeface="David" panose="020E0502060401010101"/>
              </a:rPr>
              <a:t>TONINHO</a:t>
            </a:r>
            <a:endParaRPr lang="pt-BR" sz="2400" dirty="0">
              <a:solidFill>
                <a:prstClr val="white"/>
              </a:solidFill>
              <a:latin typeface="Cooper Black" panose="0208090404030B020404" pitchFamily="18" charset="0"/>
              <a:cs typeface="David" panose="020E0502060401010101"/>
            </a:endParaRPr>
          </a:p>
        </p:txBody>
      </p:sp>
      <p:pic>
        <p:nvPicPr>
          <p:cNvPr id="26" name="Imagem 2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710" y="109006"/>
            <a:ext cx="2936015" cy="2779826"/>
          </a:xfrm>
          <a:prstGeom prst="round2DiagRect">
            <a:avLst>
              <a:gd name="adj1" fmla="val 16667"/>
              <a:gd name="adj2" fmla="val 0"/>
            </a:avLst>
          </a:prstGeom>
          <a:ln w="28575" cap="sq">
            <a:solidFill>
              <a:schemeClr val="bg1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724547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0">
        <p14:window dir="vert"/>
        <p:sndAc>
          <p:stSnd loop="1">
            <p:snd r:embed="rId3" name="Josh Groban - Caruso.wav"/>
          </p:stSnd>
        </p:sndAc>
      </p:transition>
    </mc:Choice>
    <mc:Fallback xmlns="">
      <p:transition spd="slow" advClick="0" advTm="100000">
        <p:fade/>
        <p:sndAc>
          <p:stSnd loop="1">
            <p:snd r:embed="rId8" name="Josh Groban - Carus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6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4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4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40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1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 último malandro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Capa Dura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arquivo_173_30122020042049</Template>
  <TotalTime>71</TotalTime>
  <Words>246</Words>
  <Application>Microsoft Office PowerPoint</Application>
  <PresentationFormat>Personalizar</PresentationFormat>
  <Paragraphs>64</Paragraphs>
  <Slides>9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20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9</vt:i4>
      </vt:variant>
    </vt:vector>
  </HeadingPairs>
  <TitlesOfParts>
    <vt:vector size="32" baseType="lpstr">
      <vt:lpstr>Aharoni</vt:lpstr>
      <vt:lpstr>Arial</vt:lpstr>
      <vt:lpstr>Arial Black</vt:lpstr>
      <vt:lpstr>Bahnschrift SemiBold</vt:lpstr>
      <vt:lpstr>Bauhaus 93</vt:lpstr>
      <vt:lpstr>Bodoni MT Black</vt:lpstr>
      <vt:lpstr>Book Antiqua</vt:lpstr>
      <vt:lpstr>Britannic Bold</vt:lpstr>
      <vt:lpstr>Calibri</vt:lpstr>
      <vt:lpstr>Cambria</vt:lpstr>
      <vt:lpstr>Cooper Black</vt:lpstr>
      <vt:lpstr>David</vt:lpstr>
      <vt:lpstr>Engravers MT</vt:lpstr>
      <vt:lpstr>Maiandra GD</vt:lpstr>
      <vt:lpstr>Ravie</vt:lpstr>
      <vt:lpstr>Snap ITC</vt:lpstr>
      <vt:lpstr>Times New Roman</vt:lpstr>
      <vt:lpstr>Verdana</vt:lpstr>
      <vt:lpstr>Wingdings</vt:lpstr>
      <vt:lpstr>Wingdings 2</vt:lpstr>
      <vt:lpstr>1_Tema do Office</vt:lpstr>
      <vt:lpstr>o último malandro</vt:lpstr>
      <vt:lpstr>2_Viagem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7</cp:revision>
  <dcterms:created xsi:type="dcterms:W3CDTF">2023-07-05T16:20:59Z</dcterms:created>
  <dcterms:modified xsi:type="dcterms:W3CDTF">2023-07-05T17:32:10Z</dcterms:modified>
  <cp:contentStatus/>
</cp:coreProperties>
</file>