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dia/audio10.wav" ContentType="audio/wav"/>
  <Override PartName="/ppt/media/audio20.wav" ContentType="audio/wav"/>
  <Override PartName="/ppt/media/audio30.wav" ContentType="audio/wav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1"/>
  </p:notesMasterIdLst>
  <p:sldIdLst>
    <p:sldId id="286" r:id="rId3"/>
    <p:sldId id="289" r:id="rId4"/>
    <p:sldId id="287" r:id="rId5"/>
    <p:sldId id="288" r:id="rId6"/>
    <p:sldId id="291" r:id="rId7"/>
    <p:sldId id="290" r:id="rId8"/>
    <p:sldId id="292" r:id="rId9"/>
    <p:sldId id="285" r:id="rId10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01" d="100"/>
          <a:sy n="101" d="100"/>
        </p:scale>
        <p:origin x="91" y="3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27/10/2020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62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2476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184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9315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666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79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521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520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346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3641401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224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8797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27/10/2020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9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0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0.wav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audio" Target="../media/audio30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vendraminiletras.blogspot.com/" TargetMode="External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1109008">
            <a:off x="210245" y="2631186"/>
            <a:ext cx="3263325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3200" dirty="0" smtClean="0">
                <a:ln w="12700" cmpd="sng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latin typeface="Forte" panose="03060902040502070203" pitchFamily="66" charset="0"/>
              </a:rPr>
              <a:t>MARRAKECH...</a:t>
            </a:r>
          </a:p>
          <a:p>
            <a:pPr algn="ctr"/>
            <a:r>
              <a:rPr lang="pt-BR" sz="2000" dirty="0" smtClean="0">
                <a:ln w="12700" cmpd="sng">
                  <a:solidFill>
                    <a:srgbClr val="FFFF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Forte" panose="03060902040502070203" pitchFamily="66" charset="0"/>
              </a:rPr>
              <a:t>A  PÉROLA  DO  SUL</a:t>
            </a:r>
            <a:endParaRPr lang="pt-BR" sz="2000" dirty="0">
              <a:ln w="12700" cmpd="sng">
                <a:solidFill>
                  <a:srgbClr val="FFFF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Forte" panose="03060902040502070203" pitchFamily="66" charset="0"/>
            </a:endParaRP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07504" y="3772185"/>
            <a:ext cx="8928989" cy="1200329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b="1" dirty="0" err="1">
                <a:solidFill>
                  <a:srgbClr val="222222"/>
                </a:solidFill>
                <a:latin typeface="arial" panose="020B0604020202020204" pitchFamily="34" charset="0"/>
              </a:rPr>
              <a:t>Jemaa</a:t>
            </a:r>
            <a:r>
              <a:rPr lang="pt-BR" b="1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pt-BR" b="1" dirty="0" err="1">
                <a:solidFill>
                  <a:srgbClr val="222222"/>
                </a:solidFill>
                <a:latin typeface="arial" panose="020B0604020202020204" pitchFamily="34" charset="0"/>
              </a:rPr>
              <a:t>el-Fna</a:t>
            </a:r>
            <a:r>
              <a:rPr lang="pt-BR" b="1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pt-BR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é </a:t>
            </a:r>
            <a:r>
              <a:rPr lang="pt-BR" b="1" dirty="0">
                <a:solidFill>
                  <a:srgbClr val="222222"/>
                </a:solidFill>
                <a:latin typeface="arial" panose="020B0604020202020204" pitchFamily="34" charset="0"/>
              </a:rPr>
              <a:t>a principal e mais célebre praça da </a:t>
            </a:r>
            <a:r>
              <a:rPr lang="pt-BR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cidade. </a:t>
            </a:r>
          </a:p>
          <a:p>
            <a:pPr algn="ctr"/>
            <a:r>
              <a:rPr lang="pt-BR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Repleta de comerciantes, encantadores de serpentes, acrobatas, malabaristas, contadores de histórias, mágicos, músicos e mascates de remédios. </a:t>
            </a:r>
          </a:p>
          <a:p>
            <a:pPr algn="ctr"/>
            <a:r>
              <a:rPr lang="pt-BR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É um lugar excêntrico e ao mesmo tempo sedutor! </a:t>
            </a:r>
            <a:endParaRPr lang="pt-BR" b="1" dirty="0"/>
          </a:p>
        </p:txBody>
      </p:sp>
      <p:sp>
        <p:nvSpPr>
          <p:cNvPr id="11" name="AutoShape 4" descr="Resultado de imagem para Jemaa el-Fna"/>
          <p:cNvSpPr>
            <a:spLocks noChangeAspect="1" noChangeArrowheads="1"/>
          </p:cNvSpPr>
          <p:nvPr/>
        </p:nvSpPr>
        <p:spPr bwMode="auto">
          <a:xfrm>
            <a:off x="491163" y="33950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" name="AutoShape 2" descr="Resultado de imagem para jamaa el Fn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AutoShape 4" descr="Resultado de imagem para jamaa el Fn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6" name="Picture 2" descr="https://cache-graphicslib.viator.com/graphicslib/vap/destination/marrakech-1994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7172"/>
            <a:ext cx="8532839" cy="242934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3261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40000">
        <p14:prism dir="u" isContent="1" isInverted="1"/>
        <p:sndAc>
          <p:stSnd loop="1">
            <p:snd r:embed="rId2" name="Musica Arabe - Hakan Polat - Guzel Asik Cevrimizi Cekemezsin Demedimmi.wav"/>
          </p:stSnd>
        </p:sndAc>
      </p:transition>
    </mc:Choice>
    <mc:Fallback xmlns="">
      <p:transition spd="slow" advClick="0" advTm="40000">
        <p:fade/>
        <p:sndAc>
          <p:stSnd loop="1">
            <p:snd r:embed="rId4" name="Musica Arabe - Hakan Polat - Guzel Asik Cevrimizi Cekemezsin Demedimm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7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75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79512" y="3328519"/>
            <a:ext cx="87849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 </a:t>
            </a:r>
            <a:r>
              <a:rPr lang="pt-BR" sz="2000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É a </a:t>
            </a:r>
            <a:r>
              <a:rPr lang="pt-BR" sz="2000" b="1" dirty="0">
                <a:solidFill>
                  <a:srgbClr val="333333"/>
                </a:solidFill>
                <a:latin typeface="Arial" panose="020B0604020202020204" pitchFamily="34" charset="0"/>
              </a:rPr>
              <a:t>cidade mais europeia </a:t>
            </a:r>
            <a:r>
              <a:rPr lang="pt-BR" sz="2000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de Marrocos, fiquei impressionado </a:t>
            </a:r>
            <a:r>
              <a:rPr lang="pt-BR" sz="2000" b="1" dirty="0">
                <a:solidFill>
                  <a:srgbClr val="333333"/>
                </a:solidFill>
                <a:latin typeface="Arial" panose="020B0604020202020204" pitchFamily="34" charset="0"/>
              </a:rPr>
              <a:t>logo no  primeiro olhar. A magia está impregnada por toda parte. Na imponência da arquitetura islâmica emoldurando mesquitas e </a:t>
            </a:r>
            <a:r>
              <a:rPr lang="pt-BR" sz="2000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palácios  e nas cores de suas construções, por isso, também é conhecida como </a:t>
            </a:r>
            <a:r>
              <a:rPr lang="pt-BR" sz="2000" b="1" dirty="0">
                <a:solidFill>
                  <a:srgbClr val="333333"/>
                </a:solidFill>
                <a:latin typeface="Arial" panose="020B0604020202020204" pitchFamily="34" charset="0"/>
              </a:rPr>
              <a:t>Cidade </a:t>
            </a:r>
            <a:r>
              <a:rPr lang="pt-BR" sz="2000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Vermelha, circundada de </a:t>
            </a:r>
            <a:r>
              <a:rPr lang="pt-BR" sz="2000" b="1" dirty="0">
                <a:solidFill>
                  <a:srgbClr val="333333"/>
                </a:solidFill>
                <a:latin typeface="Arial" panose="020B0604020202020204" pitchFamily="34" charset="0"/>
              </a:rPr>
              <a:t>belos </a:t>
            </a:r>
            <a:r>
              <a:rPr lang="pt-BR" sz="2000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jardins.</a:t>
            </a:r>
            <a:endParaRPr lang="pt-BR" sz="2000" b="1" dirty="0"/>
          </a:p>
        </p:txBody>
      </p:sp>
      <p:pic>
        <p:nvPicPr>
          <p:cNvPr id="5122" name="Picture 2" descr="Foto: Kasbah de Ait Ben Haddou, en Marruecos (iStock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75861"/>
            <a:ext cx="4176464" cy="23440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5124" name="Picture 4" descr="Así de imponente se presenta el Atlas en Marruecos (iStock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3474"/>
            <a:ext cx="3888432" cy="255661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8789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:randomBar dir="vert"/>
      </p:transition>
    </mc:Choice>
    <mc:Fallback xmlns="">
      <p:transition spd="slow" advClick="0" advTm="3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2267">
            <a:off x="537764" y="417385"/>
            <a:ext cx="3528392" cy="26462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7785">
            <a:off x="4716016" y="411510"/>
            <a:ext cx="3600400" cy="240214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tângulo 5"/>
          <p:cNvSpPr/>
          <p:nvPr/>
        </p:nvSpPr>
        <p:spPr>
          <a:xfrm>
            <a:off x="139423" y="3470042"/>
            <a:ext cx="89289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333333"/>
                </a:solidFill>
                <a:latin typeface="Droid Sans"/>
              </a:rPr>
              <a:t>A cultura muçulmana tem como um dos traços mais marcantes a relação entre a religião e o comércio. </a:t>
            </a:r>
            <a:r>
              <a:rPr lang="pt-BR" sz="2000" b="1" dirty="0" smtClean="0">
                <a:solidFill>
                  <a:srgbClr val="333333"/>
                </a:solidFill>
                <a:latin typeface="Droid Sans"/>
              </a:rPr>
              <a:t>Repleta </a:t>
            </a:r>
            <a:r>
              <a:rPr lang="pt-BR" sz="2000" b="1" dirty="0">
                <a:solidFill>
                  <a:srgbClr val="333333"/>
                </a:solidFill>
                <a:latin typeface="Droid Sans"/>
              </a:rPr>
              <a:t>de mesquitas, praças e mercados, a cidade certamente impressiona o visitante, um dos locais que </a:t>
            </a:r>
            <a:r>
              <a:rPr lang="pt-BR" sz="2000" b="1" dirty="0" smtClean="0">
                <a:solidFill>
                  <a:srgbClr val="333333"/>
                </a:solidFill>
                <a:latin typeface="Droid Sans"/>
              </a:rPr>
              <a:t>você </a:t>
            </a:r>
            <a:r>
              <a:rPr lang="pt-BR" sz="2000" b="1" dirty="0">
                <a:solidFill>
                  <a:srgbClr val="333333"/>
                </a:solidFill>
                <a:latin typeface="Droid Sans"/>
              </a:rPr>
              <a:t>não deve deixar de visitar é o grande mercado </a:t>
            </a:r>
            <a:r>
              <a:rPr lang="pt-BR" sz="2000" b="1" dirty="0" smtClean="0">
                <a:solidFill>
                  <a:srgbClr val="333333"/>
                </a:solidFill>
                <a:latin typeface="Droid Sans"/>
              </a:rPr>
              <a:t>central.</a:t>
            </a:r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4280114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9000">
        <p15:prstTrans prst="fallOver"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14142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95536" y="3122400"/>
            <a:ext cx="82089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rgbClr val="333333"/>
                </a:solidFill>
                <a:latin typeface="Droid Sans"/>
              </a:rPr>
              <a:t>Mulheres cobertas de </a:t>
            </a:r>
            <a:r>
              <a:rPr lang="pt-BR" sz="2800" b="1" dirty="0" smtClean="0">
                <a:solidFill>
                  <a:srgbClr val="333333"/>
                </a:solidFill>
                <a:latin typeface="Droid Sans"/>
              </a:rPr>
              <a:t>véu e </a:t>
            </a:r>
            <a:r>
              <a:rPr lang="pt-BR" sz="2800" b="1" dirty="0">
                <a:solidFill>
                  <a:srgbClr val="333333"/>
                </a:solidFill>
                <a:latin typeface="Droid Sans"/>
              </a:rPr>
              <a:t>homens em roupas </a:t>
            </a:r>
            <a:r>
              <a:rPr lang="pt-BR" sz="2800" b="1" dirty="0" smtClean="0">
                <a:solidFill>
                  <a:srgbClr val="333333"/>
                </a:solidFill>
                <a:latin typeface="Droid Sans"/>
              </a:rPr>
              <a:t>típicas. Dificilmente </a:t>
            </a:r>
            <a:r>
              <a:rPr lang="pt-BR" sz="2800" b="1" dirty="0">
                <a:solidFill>
                  <a:srgbClr val="333333"/>
                </a:solidFill>
                <a:latin typeface="Droid Sans"/>
              </a:rPr>
              <a:t>você verá pedintes nas </a:t>
            </a:r>
            <a:r>
              <a:rPr lang="pt-BR" sz="2800" b="1" dirty="0" smtClean="0">
                <a:solidFill>
                  <a:srgbClr val="333333"/>
                </a:solidFill>
                <a:latin typeface="Droid Sans"/>
              </a:rPr>
              <a:t>ruas, </a:t>
            </a:r>
            <a:r>
              <a:rPr lang="pt-BR" sz="2800" b="1" dirty="0">
                <a:solidFill>
                  <a:srgbClr val="333333"/>
                </a:solidFill>
                <a:latin typeface="Droid Sans"/>
              </a:rPr>
              <a:t>eles normalmente se tornam vendedores insistentes.</a:t>
            </a:r>
            <a:endParaRPr lang="pt-BR" sz="2800" b="1" dirty="0"/>
          </a:p>
        </p:txBody>
      </p:sp>
      <p:pic>
        <p:nvPicPr>
          <p:cNvPr id="3076" name="Picture 4" descr="Resultado de imagem para fotos marrakech turism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10769"/>
            <a:ext cx="4181179" cy="2567245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Imagem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523" y="339502"/>
            <a:ext cx="4056385" cy="2538513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341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split/>
      </p:transition>
    </mc:Choice>
    <mc:Fallback xmlns="">
      <p:transition spd="slow" advClick="0" advTm="22000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4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504" y="3186100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333333"/>
                </a:solidFill>
                <a:latin typeface="Arial" panose="020B0604020202020204" pitchFamily="34" charset="0"/>
              </a:rPr>
              <a:t>A culinária </a:t>
            </a:r>
            <a:r>
              <a:rPr lang="pt-BR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cativa </a:t>
            </a:r>
            <a:r>
              <a:rPr lang="pt-BR" b="1" dirty="0">
                <a:solidFill>
                  <a:srgbClr val="333333"/>
                </a:solidFill>
                <a:latin typeface="Arial" panose="020B0604020202020204" pitchFamily="34" charset="0"/>
              </a:rPr>
              <a:t>o paladar já na apresentação dos pratos. </a:t>
            </a:r>
            <a:r>
              <a:rPr lang="pt-BR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As </a:t>
            </a:r>
            <a:r>
              <a:rPr lang="pt-BR" b="1" dirty="0">
                <a:solidFill>
                  <a:srgbClr val="333333"/>
                </a:solidFill>
                <a:latin typeface="Arial" panose="020B0604020202020204" pitchFamily="34" charset="0"/>
              </a:rPr>
              <a:t>panelas de barro tradicionais, são utilizadas para preparar as iguarias e </a:t>
            </a:r>
            <a:r>
              <a:rPr lang="pt-BR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conservar </a:t>
            </a:r>
            <a:r>
              <a:rPr lang="pt-BR" b="1" dirty="0">
                <a:solidFill>
                  <a:srgbClr val="333333"/>
                </a:solidFill>
                <a:latin typeface="Arial" panose="020B0604020202020204" pitchFamily="34" charset="0"/>
              </a:rPr>
              <a:t>a temperatura. </a:t>
            </a:r>
            <a:r>
              <a:rPr lang="pt-BR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Dentro </a:t>
            </a:r>
            <a:r>
              <a:rPr lang="pt-BR" b="1" dirty="0">
                <a:solidFill>
                  <a:srgbClr val="333333"/>
                </a:solidFill>
                <a:latin typeface="Arial" panose="020B0604020202020204" pitchFamily="34" charset="0"/>
              </a:rPr>
              <a:t>delas estão </a:t>
            </a:r>
            <a:r>
              <a:rPr lang="pt-BR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os carneiros</a:t>
            </a:r>
            <a:r>
              <a:rPr lang="pt-BR" b="1" dirty="0">
                <a:solidFill>
                  <a:srgbClr val="333333"/>
                </a:solidFill>
                <a:latin typeface="Arial" panose="020B0604020202020204" pitchFamily="34" charset="0"/>
              </a:rPr>
              <a:t>, </a:t>
            </a:r>
            <a:r>
              <a:rPr lang="pt-BR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cuscuz</a:t>
            </a:r>
            <a:r>
              <a:rPr lang="pt-BR" b="1" dirty="0">
                <a:solidFill>
                  <a:srgbClr val="333333"/>
                </a:solidFill>
                <a:latin typeface="Arial" panose="020B0604020202020204" pitchFamily="34" charset="0"/>
              </a:rPr>
              <a:t>, tâmaras e amêndoas, tudo temperado com muitas </a:t>
            </a:r>
            <a:r>
              <a:rPr lang="pt-BR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especiarias.</a:t>
            </a:r>
          </a:p>
          <a:p>
            <a:pPr algn="ctr"/>
            <a:r>
              <a:rPr lang="pt-BR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Destaque </a:t>
            </a:r>
            <a:r>
              <a:rPr lang="pt-BR" b="1" dirty="0">
                <a:solidFill>
                  <a:srgbClr val="333333"/>
                </a:solidFill>
                <a:latin typeface="Arial" panose="020B0604020202020204" pitchFamily="34" charset="0"/>
              </a:rPr>
              <a:t>também para os pães caseiros e o óleo de </a:t>
            </a:r>
            <a:r>
              <a:rPr lang="pt-BR" b="1" dirty="0" err="1">
                <a:solidFill>
                  <a:srgbClr val="333333"/>
                </a:solidFill>
                <a:latin typeface="Arial" panose="020B0604020202020204" pitchFamily="34" charset="0"/>
              </a:rPr>
              <a:t>argan</a:t>
            </a:r>
            <a:r>
              <a:rPr lang="pt-BR" b="1" dirty="0">
                <a:solidFill>
                  <a:srgbClr val="333333"/>
                </a:solidFill>
                <a:latin typeface="Arial" panose="020B0604020202020204" pitchFamily="34" charset="0"/>
              </a:rPr>
              <a:t>, servidos sempre à mesa. </a:t>
            </a:r>
            <a:endParaRPr lang="pt-BR" b="1" dirty="0"/>
          </a:p>
        </p:txBody>
      </p:sp>
      <p:pic>
        <p:nvPicPr>
          <p:cNvPr id="1028" name="Picture 4" descr="couscous-vegetais-marroquino-marroco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50" y="283464"/>
            <a:ext cx="3382360" cy="236765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030" name="Picture 6" descr="Culinaria marroquina Celia Mari Weis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55526"/>
            <a:ext cx="4149268" cy="209559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1881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4000">
        <p:fade/>
        <p:sndAc>
          <p:stSnd loop="1">
            <p:snd r:embed="rId2" name="Musica Arabe - Bengi Baglama - Karanfilim Budama.wav"/>
          </p:stSnd>
        </p:sndAc>
      </p:transition>
    </mc:Choice>
    <mc:Fallback xmlns="">
      <p:transition spd="slow" advClick="0" advTm="34000">
        <p:fade/>
        <p:sndAc>
          <p:stSnd loop="1">
            <p:snd r:embed="rId5" name="Musica Arabe - Bengi Baglama - Karanfilim Buda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23528" y="4227934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221F1F"/>
                </a:solidFill>
                <a:latin typeface="BodoniBook"/>
              </a:rPr>
              <a:t>Fomos festivamente recepcionados neste badalado restaurante. Ouvimos músicas </a:t>
            </a:r>
            <a:r>
              <a:rPr lang="pt-BR" b="1" dirty="0">
                <a:solidFill>
                  <a:srgbClr val="221F1F"/>
                </a:solidFill>
                <a:latin typeface="BodoniBook"/>
              </a:rPr>
              <a:t>ao vivo </a:t>
            </a:r>
            <a:r>
              <a:rPr lang="pt-BR" b="1" dirty="0" smtClean="0">
                <a:solidFill>
                  <a:srgbClr val="221F1F"/>
                </a:solidFill>
                <a:latin typeface="BodoniBook"/>
              </a:rPr>
              <a:t>e shows </a:t>
            </a:r>
            <a:r>
              <a:rPr lang="pt-BR" b="1" dirty="0">
                <a:solidFill>
                  <a:srgbClr val="221F1F"/>
                </a:solidFill>
                <a:latin typeface="BodoniBook"/>
              </a:rPr>
              <a:t>de dança do </a:t>
            </a:r>
            <a:r>
              <a:rPr lang="pt-BR" b="1" dirty="0" smtClean="0">
                <a:solidFill>
                  <a:srgbClr val="221F1F"/>
                </a:solidFill>
                <a:latin typeface="BodoniBook"/>
              </a:rPr>
              <a:t>ventre.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3937">
            <a:off x="-31158" y="600236"/>
            <a:ext cx="3460139" cy="259510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789">
            <a:off x="2872895" y="362263"/>
            <a:ext cx="1695636" cy="3014464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5510">
            <a:off x="4384275" y="351218"/>
            <a:ext cx="1707951" cy="303635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4024">
            <a:off x="6155003" y="270804"/>
            <a:ext cx="1655132" cy="29424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0143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75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7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87524" y="3723878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666666"/>
                </a:solidFill>
                <a:latin typeface="Arial" panose="020B0604020202020204" pitchFamily="34" charset="0"/>
              </a:rPr>
              <a:t>A </a:t>
            </a:r>
            <a:r>
              <a:rPr lang="pt-BR" b="1" dirty="0">
                <a:solidFill>
                  <a:srgbClr val="666666"/>
                </a:solidFill>
                <a:latin typeface="Arial" panose="020B0604020202020204" pitchFamily="34" charset="0"/>
              </a:rPr>
              <a:t>cultura </a:t>
            </a:r>
            <a:r>
              <a:rPr lang="pt-BR" b="1" dirty="0" smtClean="0">
                <a:solidFill>
                  <a:srgbClr val="666666"/>
                </a:solidFill>
                <a:latin typeface="Arial" panose="020B0604020202020204" pitchFamily="34" charset="0"/>
              </a:rPr>
              <a:t>é totalmente </a:t>
            </a:r>
            <a:r>
              <a:rPr lang="pt-BR" b="1" dirty="0">
                <a:solidFill>
                  <a:srgbClr val="666666"/>
                </a:solidFill>
                <a:latin typeface="Arial" panose="020B0604020202020204" pitchFamily="34" charset="0"/>
              </a:rPr>
              <a:t>distinta a qualquer </a:t>
            </a:r>
            <a:r>
              <a:rPr lang="pt-BR" b="1" dirty="0" smtClean="0">
                <a:solidFill>
                  <a:srgbClr val="666666"/>
                </a:solidFill>
                <a:latin typeface="Arial" panose="020B0604020202020204" pitchFamily="34" charset="0"/>
              </a:rPr>
              <a:t>outra </a:t>
            </a:r>
            <a:r>
              <a:rPr lang="pt-BR" b="1" dirty="0">
                <a:solidFill>
                  <a:srgbClr val="666666"/>
                </a:solidFill>
                <a:latin typeface="Arial" panose="020B0604020202020204" pitchFamily="34" charset="0"/>
              </a:rPr>
              <a:t>que possamos encontrar na </a:t>
            </a:r>
            <a:r>
              <a:rPr lang="pt-BR" b="1" dirty="0" smtClean="0">
                <a:solidFill>
                  <a:srgbClr val="666666"/>
                </a:solidFill>
                <a:latin typeface="Arial" panose="020B0604020202020204" pitchFamily="34" charset="0"/>
              </a:rPr>
              <a:t>Europa.</a:t>
            </a:r>
          </a:p>
          <a:p>
            <a:pPr algn="ctr"/>
            <a:r>
              <a:rPr lang="pt-BR" b="1" dirty="0" smtClean="0">
                <a:solidFill>
                  <a:srgbClr val="666666"/>
                </a:solidFill>
                <a:latin typeface="Arial" panose="020B0604020202020204" pitchFamily="34" charset="0"/>
              </a:rPr>
              <a:t> Não são muitos fechados</a:t>
            </a:r>
            <a:r>
              <a:rPr lang="pt-BR" b="1" dirty="0">
                <a:solidFill>
                  <a:srgbClr val="666666"/>
                </a:solidFill>
                <a:latin typeface="Arial" panose="020B0604020202020204" pitchFamily="34" charset="0"/>
              </a:rPr>
              <a:t>, </a:t>
            </a:r>
            <a:r>
              <a:rPr lang="pt-BR" b="1" dirty="0" smtClean="0">
                <a:solidFill>
                  <a:srgbClr val="666666"/>
                </a:solidFill>
                <a:latin typeface="Arial" panose="020B0604020202020204" pitchFamily="34" charset="0"/>
              </a:rPr>
              <a:t>uma pessoa </a:t>
            </a:r>
            <a:r>
              <a:rPr lang="pt-BR" b="1" dirty="0">
                <a:solidFill>
                  <a:srgbClr val="666666"/>
                </a:solidFill>
                <a:latin typeface="Arial" panose="020B0604020202020204" pitchFamily="34" charset="0"/>
              </a:rPr>
              <a:t>respeitável e com uma mente aberta, </a:t>
            </a:r>
            <a:r>
              <a:rPr lang="pt-BR" b="1" dirty="0" smtClean="0">
                <a:solidFill>
                  <a:srgbClr val="666666"/>
                </a:solidFill>
                <a:latin typeface="Arial" panose="020B0604020202020204" pitchFamily="34" charset="0"/>
              </a:rPr>
              <a:t>não </a:t>
            </a:r>
            <a:r>
              <a:rPr lang="pt-BR" b="1" dirty="0">
                <a:solidFill>
                  <a:srgbClr val="666666"/>
                </a:solidFill>
                <a:latin typeface="Arial" panose="020B0604020202020204" pitchFamily="34" charset="0"/>
              </a:rPr>
              <a:t>tardará a fazer </a:t>
            </a:r>
            <a:r>
              <a:rPr lang="pt-BR" b="1" dirty="0" smtClean="0">
                <a:solidFill>
                  <a:srgbClr val="666666"/>
                </a:solidFill>
                <a:latin typeface="Arial" panose="020B0604020202020204" pitchFamily="34" charset="0"/>
              </a:rPr>
              <a:t>amigos.</a:t>
            </a:r>
            <a:endParaRPr lang="pt-BR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4258">
            <a:off x="867553" y="-25219"/>
            <a:ext cx="1949482" cy="346574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555526"/>
            <a:ext cx="4096455" cy="2304256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15030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9000">
        <p:fade/>
      </p:transition>
    </mc:Choice>
    <mc:Fallback xmlns=""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25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25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6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36096" y="1892058"/>
            <a:ext cx="3454623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PRODUÇÃO FORMATAÇÃO</a:t>
            </a:r>
            <a:endParaRPr lang="pt-BR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b="1" spc="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  <a:cs typeface="David" panose="020E0502060401010101" pitchFamily="34" charset="-79"/>
              </a:rPr>
              <a:t>TONINHO  </a:t>
            </a:r>
            <a:r>
              <a:rPr lang="pt-BR" b="1" spc="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  <a:cs typeface="David" panose="020E0502060401010101" pitchFamily="34" charset="-79"/>
              </a:rPr>
              <a:t>VENDRAMINI  </a:t>
            </a:r>
            <a:endParaRPr lang="pt-BR" sz="1400" b="1" u="sng" spc="6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itchFamily="66" charset="0"/>
              <a:cs typeface="Arial" charset="0"/>
            </a:endParaRPr>
          </a:p>
          <a:p>
            <a:pPr algn="r"/>
            <a:r>
              <a:rPr lang="pt-BR" sz="12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</a:t>
            </a:r>
            <a:endParaRPr lang="pt-BR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  </a:t>
            </a:r>
            <a:endParaRPr lang="pt-BR" sz="1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16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</a:p>
          <a:p>
            <a:pPr algn="r"/>
            <a:r>
              <a:rPr lang="pt-BR" sz="1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Folclore</a:t>
            </a:r>
            <a:r>
              <a:rPr lang="pt-BR" sz="12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r>
              <a:rPr lang="pt-BR" sz="1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Loca</a:t>
            </a:r>
            <a:r>
              <a:rPr lang="pt-BR" sz="12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</a:t>
            </a:r>
            <a:r>
              <a:rPr lang="pt-BR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246" y="206839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4644008" y="3795886"/>
            <a:ext cx="4144887" cy="1269578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endParaRPr lang="pt-BR" sz="1000" dirty="0" smtClean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9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ACESSE  </a:t>
            </a: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MEUS  ESPAÇOS  </a:t>
            </a:r>
            <a:r>
              <a:rPr lang="pt-BR" sz="700" dirty="0">
                <a:solidFill>
                  <a:srgbClr val="0070C0"/>
                </a:solidFill>
                <a:latin typeface="Britannic Bold" panose="020B0903060703020204" pitchFamily="34" charset="0"/>
              </a:rPr>
              <a:t>CULTURAIS</a:t>
            </a: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http://vendraminiletras.blogspot.com/</a:t>
            </a: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/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</a:t>
            </a:r>
            <a:r>
              <a:rPr lang="pt-BR" sz="7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BRASILEIRO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7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ACADÊMICO  </a:t>
            </a:r>
            <a:r>
              <a:rPr lang="pt-BR" sz="7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11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2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2917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20000">
        <p14:ferris dir="l"/>
        <p:sndAc>
          <p:stSnd loop="1">
            <p:snd r:embed="rId3" name="Musica Arabe - Armik - Guitar Passion.wav"/>
          </p:stSnd>
        </p:sndAc>
      </p:transition>
    </mc:Choice>
    <mc:Fallback xmlns="">
      <p:transition spd="slow" advClick="0" advTm="120000">
        <p:fade/>
        <p:sndAc>
          <p:stSnd loop="1">
            <p:snd r:embed="rId7" name="Musica Arabe - Armik - Guitar Pass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RRAKECH - NOV PUBL - S - 2019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talia-Jimmy Fontanan_n sesi esliginde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MARRAKECH A PÉROLA DO SUL - NOV PUBL - S - 2020</Template>
  <TotalTime>12</TotalTime>
  <Words>283</Words>
  <Application>Microsoft Office PowerPoint</Application>
  <PresentationFormat>Apresentação na tela (16:9)</PresentationFormat>
  <Paragraphs>29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6" baseType="lpstr">
      <vt:lpstr>MS PGothic</vt:lpstr>
      <vt:lpstr>Aharoni</vt:lpstr>
      <vt:lpstr>Arial</vt:lpstr>
      <vt:lpstr>Arial</vt:lpstr>
      <vt:lpstr>Arial Black</vt:lpstr>
      <vt:lpstr>BodoniBook</vt:lpstr>
      <vt:lpstr>Britannic Bold</vt:lpstr>
      <vt:lpstr>Calibri</vt:lpstr>
      <vt:lpstr>Cambria</vt:lpstr>
      <vt:lpstr>David</vt:lpstr>
      <vt:lpstr>Droid Sans</vt:lpstr>
      <vt:lpstr>Forte</vt:lpstr>
      <vt:lpstr>Freestyle Script</vt:lpstr>
      <vt:lpstr>Maiandra GD</vt:lpstr>
      <vt:lpstr>Times New Roman</vt:lpstr>
      <vt:lpstr>Wingdings 2</vt:lpstr>
      <vt:lpstr>MARRAKECH - NOV PUBL - S - 2019</vt:lpstr>
      <vt:lpstr>Italia-Jimmy Fontanan_n sesi esliginde1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2</cp:revision>
  <dcterms:created xsi:type="dcterms:W3CDTF">2020-10-27T18:02:03Z</dcterms:created>
  <dcterms:modified xsi:type="dcterms:W3CDTF">2020-10-27T18:14:47Z</dcterms:modified>
</cp:coreProperties>
</file>