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6" r:id="rId2"/>
  </p:sldMasterIdLst>
  <p:notesMasterIdLst>
    <p:notesMasterId r:id="rId13"/>
  </p:notesMasterIdLst>
  <p:sldIdLst>
    <p:sldId id="301" r:id="rId3"/>
    <p:sldId id="309" r:id="rId4"/>
    <p:sldId id="303" r:id="rId5"/>
    <p:sldId id="304" r:id="rId6"/>
    <p:sldId id="305" r:id="rId7"/>
    <p:sldId id="307" r:id="rId8"/>
    <p:sldId id="308" r:id="rId9"/>
    <p:sldId id="310" r:id="rId10"/>
    <p:sldId id="311" r:id="rId11"/>
    <p:sldId id="302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118" d="100"/>
          <a:sy n="118" d="100"/>
        </p:scale>
        <p:origin x="470" y="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1B03B-A91D-4343-90B1-7CAEF2B1743F}" type="datetimeFigureOut">
              <a:rPr lang="pt-BR" smtClean="0"/>
              <a:t>15/03/2023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E23BC1-85C3-418A-A33E-B1FCFE64DD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9886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301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770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BCC1D9-6A88-4BA3-8A9E-29C47773D17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F169FC-832C-4EF0-B0A4-5D8C33EE2B4D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5572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50DF4D-2D2C-4196-B884-FBA16140B2DB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FC033F1-926B-452B-A311-0CADB149F3D5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15045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AA7C897-BFA8-4AD7-9D8E-1224E8186C69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8AB8728-214B-40E6-AA6B-8F4005084D6A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80378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900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E088DF-A22D-4255-97C2-F9F4A12786F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3B0856-B2BB-4D6A-AF9E-1827C9B7FE96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03483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527FF2-535D-485D-A7C2-CE6B0266CA3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3CC515-8329-4301-9434-51F0E0AF73FC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04113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413BE1-4445-4B2C-9DFF-306E17293E2A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9FBBE38-F8F6-433D-B2B6-4294DE0B0B86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63515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950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789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38261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11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5504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627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9822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76742E-4C4D-4A5F-A848-C304379DE4AF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A822E4-8412-404B-A3C3-B27FF539E0B3}" type="slidenum">
              <a:rPr kumimoji="0" lang="pt-BR" alt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altLang="pt-BR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0121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2700" y="0"/>
            <a:ext cx="9173370" cy="5142161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19299" y="1403349"/>
            <a:ext cx="5111752" cy="1136650"/>
          </a:xfrm>
        </p:spPr>
        <p:txBody>
          <a:bodyPr anchor="b">
            <a:noAutofit/>
          </a:bodyPr>
          <a:lstStyle>
            <a:lvl1pPr algn="ctr">
              <a:defRPr sz="405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19299" y="2743198"/>
            <a:ext cx="5111752" cy="990602"/>
          </a:xfrm>
        </p:spPr>
        <p:txBody>
          <a:bodyPr anchor="t">
            <a:normAutofit/>
          </a:bodyPr>
          <a:lstStyle>
            <a:lvl1pPr marL="0" indent="0" algn="ct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87425" y="3778247"/>
            <a:ext cx="673100" cy="20955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19298" y="3778247"/>
            <a:ext cx="3910976" cy="2095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17676" y="3778247"/>
            <a:ext cx="413375" cy="20955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299" y="2641598"/>
            <a:ext cx="511175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05051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8553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1302" y="1314454"/>
            <a:ext cx="6119016" cy="1366886"/>
          </a:xfrm>
        </p:spPr>
        <p:txBody>
          <a:bodyPr anchor="b">
            <a:normAutofit/>
          </a:bodyPr>
          <a:lstStyle>
            <a:lvl1pPr algn="ctr">
              <a:defRPr sz="33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1300" y="2884539"/>
            <a:ext cx="6119018" cy="71591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509542" y="2782939"/>
            <a:ext cx="612253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35605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3836" y="1920240"/>
            <a:ext cx="3538728" cy="248259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6008" y="1920240"/>
            <a:ext cx="3538728" cy="248259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3934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1993900"/>
            <a:ext cx="3538728" cy="432197"/>
          </a:xfrm>
        </p:spPr>
        <p:txBody>
          <a:bodyPr anchor="b">
            <a:noAutofit/>
          </a:bodyPr>
          <a:lstStyle>
            <a:lvl1pPr marL="0" indent="0">
              <a:spcBef>
                <a:spcPts val="504"/>
              </a:spcBef>
              <a:spcAft>
                <a:spcPts val="450"/>
              </a:spcAft>
              <a:buNone/>
              <a:defRPr sz="21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1550" y="2432447"/>
            <a:ext cx="3538728" cy="197445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5503" y="1993900"/>
            <a:ext cx="3538728" cy="432197"/>
          </a:xfrm>
        </p:spPr>
        <p:txBody>
          <a:bodyPr anchor="b">
            <a:noAutofit/>
          </a:bodyPr>
          <a:lstStyle>
            <a:lvl1pPr marL="0" indent="0">
              <a:spcBef>
                <a:spcPts val="504"/>
              </a:spcBef>
              <a:spcAft>
                <a:spcPts val="450"/>
              </a:spcAft>
              <a:buNone/>
              <a:defRPr sz="21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5503" y="2432447"/>
            <a:ext cx="3538728" cy="197445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16476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51892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10752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0359" y="1041401"/>
            <a:ext cx="2788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1" y="736599"/>
            <a:ext cx="4102100" cy="3670301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0359" y="2273299"/>
            <a:ext cx="2788841" cy="1828803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047127" y="2184400"/>
            <a:ext cx="26358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02086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49" y="1412874"/>
            <a:ext cx="4681362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71124" y="781050"/>
            <a:ext cx="2297510" cy="35814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49" y="2441574"/>
            <a:ext cx="4681362" cy="1371600"/>
          </a:xfrm>
        </p:spPr>
        <p:txBody>
          <a:bodyPr anchor="t"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43859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3611561"/>
            <a:ext cx="7207250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1070" y="781050"/>
            <a:ext cx="7579479" cy="2501902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71551" y="4036615"/>
            <a:ext cx="7207250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2346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7901" y="736599"/>
            <a:ext cx="7194549" cy="2216151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7901" y="3257550"/>
            <a:ext cx="7194549" cy="11493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047127" y="3105149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1267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736599"/>
            <a:ext cx="6972299" cy="1778001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256109" y="2514600"/>
            <a:ext cx="6629402" cy="43815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5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257550"/>
            <a:ext cx="7207250" cy="11493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6510" y="65997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50200" y="2120903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047127" y="3105149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7223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2" y="2481436"/>
            <a:ext cx="7207251" cy="1101600"/>
          </a:xfrm>
        </p:spPr>
        <p:txBody>
          <a:bodyPr anchor="b">
            <a:normAutofit/>
          </a:bodyPr>
          <a:lstStyle>
            <a:lvl1pPr algn="l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3036"/>
            <a:ext cx="7207251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4480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60" y="736599"/>
            <a:ext cx="6972299" cy="1682751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971551" y="2729484"/>
            <a:ext cx="7207251" cy="66522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397250"/>
            <a:ext cx="7207251" cy="10096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6510" y="65997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0200" y="1949446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047127" y="257175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2263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736599"/>
            <a:ext cx="7207250" cy="168275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971551" y="2722626"/>
            <a:ext cx="7207251" cy="63093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1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3352800"/>
            <a:ext cx="7207253" cy="10541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047127" y="257175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88005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047127" y="1816100"/>
            <a:ext cx="705547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494175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9518" y="736599"/>
            <a:ext cx="1418171" cy="367030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49" y="736599"/>
            <a:ext cx="5574769" cy="3670301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647918" y="742950"/>
            <a:ext cx="0" cy="36576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254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15/03/2023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914378" fontAlgn="auto">
              <a:spcBef>
                <a:spcPts val="0"/>
              </a:spcBef>
              <a:spcAft>
                <a:spcPts val="0"/>
              </a:spcAft>
              <a:defRPr/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defTabSz="914378" fontAlgn="auto">
                <a:spcBef>
                  <a:spcPts val="0"/>
                </a:spcBef>
                <a:spcAft>
                  <a:spcPts val="0"/>
                </a:spcAft>
                <a:defRPr/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333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802" y="0"/>
            <a:ext cx="9172472" cy="5142161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552" y="736600"/>
            <a:ext cx="7200897" cy="9779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1917699"/>
            <a:ext cx="7200897" cy="24892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08126" y="4476750"/>
            <a:ext cx="1200150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15/03/2023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71551" y="4476750"/>
            <a:ext cx="5479425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5426" y="4476750"/>
            <a:ext cx="407023" cy="2095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194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5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3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2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115000"/>
        <a:buFont typeface="Arial"/>
        <a:buChar char="•"/>
        <a:defRPr sz="105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50000"/>
            </a:scheme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bg2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 descr="Fichier:Colosseum in Rome, Italy - April 2007.jpg — Wikipé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495" y="627534"/>
            <a:ext cx="5736408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8" name="CaixaDeTexto 17"/>
          <p:cNvSpPr txBox="1"/>
          <p:nvPr/>
        </p:nvSpPr>
        <p:spPr>
          <a:xfrm>
            <a:off x="395536" y="627533"/>
            <a:ext cx="3377672" cy="201510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>
                <a:gd name="adj" fmla="val 71820"/>
              </a:avLst>
            </a:prstTxWarp>
            <a:spAutoFit/>
          </a:bodyPr>
          <a:lstStyle/>
          <a:p>
            <a:pPr algn="ctr"/>
            <a:r>
              <a:rPr lang="pt-BR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Curlz MT" panose="04040404050702020202" pitchFamily="82" charset="0"/>
              </a:rPr>
              <a:t>CAMINHOS 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Curlz MT" panose="04040404050702020202" pitchFamily="82" charset="0"/>
              </a:rPr>
              <a:t>QUE NOS 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Curlz MT" panose="04040404050702020202" pitchFamily="82" charset="0"/>
              </a:rPr>
              <a:t>LEVARAM</a:t>
            </a:r>
          </a:p>
          <a:p>
            <a:pPr algn="ctr"/>
            <a:r>
              <a:rPr lang="pt-BR" sz="28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Curlz MT" panose="04040404050702020202" pitchFamily="82" charset="0"/>
              </a:rPr>
              <a:t>AO COLISEU / ROMA</a:t>
            </a:r>
            <a:endParaRPr lang="pt-BR" sz="28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latin typeface="Curlz MT" panose="04040404050702020202" pitchFamily="82" charset="0"/>
            </a:endParaRPr>
          </a:p>
        </p:txBody>
      </p:sp>
      <p:pic>
        <p:nvPicPr>
          <p:cNvPr id="17" name="Imagem 16" descr="File:Città di Castello-Stemma.png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18" y="2832948"/>
            <a:ext cx="2253630" cy="13566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 rot="10312622" flipV="1">
            <a:off x="2125284" y="4111403"/>
            <a:ext cx="18138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000" b="1" cap="none" spc="0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Progressão automática</a:t>
            </a:r>
            <a:endParaRPr lang="pt-BR" sz="20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845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newsflash/>
        <p:sndAc>
          <p:stSnd loop="1">
            <p:snd r:embed="rId2" name="Te Voglio Tanto Bene.wav"/>
          </p:stSnd>
        </p:sndAc>
      </p:transition>
    </mc:Choice>
    <mc:Fallback xmlns="">
      <p:transition spd="slow" advClick="0" advTm="23000">
        <p:newsflash/>
        <p:sndAc>
          <p:stSnd loop="1">
            <p:snd r:embed="rId6" name="Te Voglio Tanto Be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-3621"/>
            <a:ext cx="9108504" cy="5147121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4227934"/>
            <a:ext cx="8856984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A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alegria era contagiante em nossos corações, 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percorríamos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as ruas de Roma, a cidade eterna, cheia de encantos e também dos nossos antepassados; ao caminharmos pelas ruas e praças, sentíamos na pele o forte sol do verão 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europeu.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23528" y="195486"/>
            <a:ext cx="50064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Uma expectativa se fazia presente naquela manhã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578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fallOver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9512" y="3795886"/>
            <a:ext cx="8856984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Chegamos 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à praça que antecede a descida para as galerias do subterrâneo, antes apreciamos a bela paisagem que cercava os monumentos históricos fincados naquele chão, relatando um passado de conquistas através de um marco dos homens que ali viveram</a:t>
            </a: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64704" y="195486"/>
            <a:ext cx="706796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Tínhamos nas mãos informações e também um mapa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da cidade com as linhas do metrô 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897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3795886"/>
            <a:ext cx="8856984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2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 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O que mais ressaltava aos olhos eram as fontes espalhadas em cada praça, abastecidas ainda por águas captadas de velhos aquedutos. Era a Roma dos ”</a:t>
            </a:r>
            <a:r>
              <a:rPr lang="pt-BR" dirty="0" err="1">
                <a:solidFill>
                  <a:schemeClr val="bg1"/>
                </a:solidFill>
                <a:ea typeface="Times New Roman" panose="02020603050405020304" pitchFamily="18" charset="0"/>
              </a:rPr>
              <a:t>Cesares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”, imperadores que conquistaram vários “mundos” da época, e constituindo o “presente” da belíssima Itália.</a:t>
            </a:r>
            <a:endParaRPr lang="pt-BR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8654" y="267494"/>
            <a:ext cx="56240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Sentíamos muita vibração de tudo que ia 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sendo registrado na memória do tempo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12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randomBar dir="vert"/>
      </p:transition>
    </mc:Choice>
    <mc:Fallback xmlns="">
      <p:transition spd="slow" advClick="0" advTm="2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03156" y="3435846"/>
            <a:ext cx="8784976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Obra monumental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mandado erigir pelo imperador Vespasiano e terminado por Tito. Simbolizava as conquistas que arrebanhavam na época. Tudo para o povo da cidade que assistia aos espetáculos por conta desse rico império, palco de festas pagãs, regadas de luxúria, paixão e morte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 </a:t>
            </a:r>
            <a:endParaRPr lang="pt-BR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Seguimos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em frente e descemos os degraus da estação; adquirimos os bilhetes de forma automática e aguardamos a chegada do trem.  </a:t>
            </a:r>
            <a:endParaRPr lang="pt-BR" sz="16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0172" y="195486"/>
            <a:ext cx="45143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O nosso foco era o Coliseu</a:t>
            </a:r>
            <a:endParaRPr lang="pt-BR" sz="40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4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randomBar dir="vert"/>
      </p:transition>
    </mc:Choice>
    <mc:Fallback xmlns="">
      <p:transition spd="slow" advClick="0" advTm="3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5432" y="3435846"/>
            <a:ext cx="8640960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Fiquei observando por alguns segundos o itinerário no mapa e, nesse momento, a 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esposa,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entrou no seu interior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endParaRPr lang="pt-BR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Para meu espanto, as portas foram fechadas de forma rapidíssima, saindo em ritmo acelerado! Fiquei “paralisado” ali na plataforma, vendo a companheira distanciar-se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endParaRPr lang="pt-BR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Do lado de fora, via a sua figura, ficando cada vez mais pequenina na janela de vidro, até que não a enxerguei 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mais.</a:t>
            </a:r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5432" y="267494"/>
            <a:ext cx="478894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Percebi que o comboio se aproximou</a:t>
            </a:r>
          </a:p>
          <a:p>
            <a:pPr algn="ctr"/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de forma muito rápida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86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:cover/>
      </p:transition>
    </mc:Choice>
    <mc:Fallback xmlns="">
      <p:transition spd="slow" advClick="0" advTm="32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3508" y="3795886"/>
            <a:ext cx="8856984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Como 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havíamos combinado anteriormente que a descida seria na estação Coliseu, esperei o próximo horário, cerca de cinco minutos, embarquei e fiquei imaginando o que ela estaria pensando. A preocupação foi tanta que comecei a sorrir alto, para o espanto de algumas pessoas que estavam próximo</a:t>
            </a: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 </a:t>
            </a:r>
            <a:endParaRPr lang="pt-BR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267494"/>
            <a:ext cx="40146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Fiquei pensando o que fazer!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296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wind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18651" y="3939902"/>
            <a:ext cx="8712968" cy="10772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E </a:t>
            </a:r>
            <a:r>
              <a:rPr lang="pt-BR" sz="1600" dirty="0">
                <a:solidFill>
                  <a:schemeClr val="bg1"/>
                </a:solidFill>
                <a:ea typeface="Times New Roman" panose="02020603050405020304" pitchFamily="18" charset="0"/>
              </a:rPr>
              <a:t>ficava observando se não estaria por ali. E assim fui fazendo até chegar à estação do destino. Lá se aproximando, enxerguei sua presença, mas o vagão foi parar bem distante de onde se encontrava. A porta se abriu, tirei o meu boné e fiquei acenando e correndo pela estação em sua direção</a:t>
            </a:r>
            <a:r>
              <a:rPr lang="pt-BR" sz="1600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endParaRPr lang="pt-BR" sz="16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195486"/>
            <a:ext cx="55835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A cada estação, ia </a:t>
            </a:r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espiando pela </a:t>
            </a:r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janela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99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dissolve/>
      </p:transition>
    </mc:Choice>
    <mc:Fallback xmlns="">
      <p:transition spd="slow" advClick="0" advTm="2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100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680"/>
            <a:ext cx="9144000" cy="5167180"/>
          </a:xfrm>
          <a:prstGeom prst="rect">
            <a:avLst/>
          </a:prstGeom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4371950"/>
            <a:ext cx="878497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E 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ficamos nos perguntando o que teríamos feito se não houvesse o encontro. Tudo foi esquecido, quando de longe avistamos o colossal teatro de arena</a:t>
            </a:r>
            <a:r>
              <a:rPr lang="pt-BR" dirty="0" smtClean="0">
                <a:solidFill>
                  <a:schemeClr val="bg1"/>
                </a:solidFill>
                <a:ea typeface="Times New Roman" panose="02020603050405020304" pitchFamily="18" charset="0"/>
              </a:rPr>
              <a:t>.</a:t>
            </a:r>
            <a:r>
              <a:rPr lang="pt-BR" dirty="0">
                <a:solidFill>
                  <a:schemeClr val="bg1"/>
                </a:solidFill>
                <a:ea typeface="Times New Roman" panose="02020603050405020304" pitchFamily="18" charset="0"/>
              </a:rPr>
              <a:t> </a:t>
            </a:r>
            <a:endParaRPr lang="pt-BR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7544" y="339502"/>
            <a:ext cx="5448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Abraçamo-nos e demos muitas risadas </a:t>
            </a:r>
            <a:endParaRPr lang="pt-BR" sz="32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867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airplane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25402" y="155305"/>
            <a:ext cx="217508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Final </a:t>
            </a:r>
            <a:r>
              <a:rPr kumimoji="0" lang="pt-BR" sz="24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</a:t>
            </a:r>
            <a:endParaRPr kumimoji="0" lang="pt-BR" sz="24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   </a:t>
            </a:r>
            <a:endParaRPr kumimoji="0" lang="pt-BR" b="1" i="1" u="sng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</a:t>
            </a:r>
            <a:r>
              <a:rPr kumimoji="0" lang="pt-BR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Acomp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: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Te </a:t>
            </a:r>
            <a:r>
              <a:rPr kumimoji="0" lang="pt-BR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Voglio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Tanto Bene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prstClr val="white">
                  <a:lumMod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Non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Pensare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A Me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Cantora: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Iva</a:t>
            </a:r>
            <a:r>
              <a:rPr kumimoji="0" lang="pt-BR" sz="2800" i="1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280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Zanicchi</a:t>
            </a:r>
            <a:endParaRPr kumimoji="0" lang="pt-BR" sz="2800" i="1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910020" y="3798526"/>
            <a:ext cx="7126475" cy="119263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4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- </a:t>
            </a: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</a:t>
            </a:r>
            <a:r>
              <a:rPr kumimoji="0" lang="pt-BR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28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0025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91596"/>
            <a:ext cx="245071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CRIAÇÃO/FORMATAÇÃO</a:t>
            </a:r>
            <a:r>
              <a:rPr kumimoji="0" lang="pt-BR" sz="105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2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7905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57" y="748886"/>
            <a:ext cx="1809463" cy="4127120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2000">
        <p14:warp dir="in"/>
        <p:sndAc>
          <p:stSnd loop="1">
            <p:snd r:embed="rId3" name="Iva Zanicchi - Non Pensare AMe.wav"/>
          </p:stSnd>
        </p:sndAc>
      </p:transition>
    </mc:Choice>
    <mc:Fallback xmlns="">
      <p:transition spd="slow" advClick="0" advTm="112000">
        <p:fade/>
        <p:sndAc>
          <p:stSnd loop="1">
            <p:snd r:embed="rId8" name="Iva Zanicchi - Non Pensare A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4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6000"/>
                            </p:stCondLst>
                            <p:childTnLst>
                              <p:par>
                                <p:cTn id="8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arquivo_173_03052018073643</Template>
  <TotalTime>8</TotalTime>
  <Words>554</Words>
  <Application>Microsoft Office PowerPoint</Application>
  <PresentationFormat>Apresentação na tela (16:9)</PresentationFormat>
  <Paragraphs>46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6" baseType="lpstr">
      <vt:lpstr>Aharoni</vt:lpstr>
      <vt:lpstr>Arial</vt:lpstr>
      <vt:lpstr>Arial Black</vt:lpstr>
      <vt:lpstr>Britannic Bold</vt:lpstr>
      <vt:lpstr>Brush Script MT</vt:lpstr>
      <vt:lpstr>Calibri</vt:lpstr>
      <vt:lpstr>Cambria</vt:lpstr>
      <vt:lpstr>Century Gothic</vt:lpstr>
      <vt:lpstr>Curlz MT</vt:lpstr>
      <vt:lpstr>David</vt:lpstr>
      <vt:lpstr>Garamond</vt:lpstr>
      <vt:lpstr>Maiandra GD</vt:lpstr>
      <vt:lpstr>Times New Roman</vt:lpstr>
      <vt:lpstr>Wingdings 3</vt:lpstr>
      <vt:lpstr>Fatia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2023-03-15T19:02:02Z</dcterms:created>
  <dcterms:modified xsi:type="dcterms:W3CDTF">2023-03-15T19:10:55Z</dcterms:modified>
  <cp:contentStatus/>
</cp:coreProperties>
</file>