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  <p:sldMasterId id="2147483762" r:id="rId2"/>
  </p:sldMasterIdLst>
  <p:notesMasterIdLst>
    <p:notesMasterId r:id="rId9"/>
  </p:notesMasterIdLst>
  <p:sldIdLst>
    <p:sldId id="294" r:id="rId3"/>
    <p:sldId id="299" r:id="rId4"/>
    <p:sldId id="300" r:id="rId5"/>
    <p:sldId id="302" r:id="rId6"/>
    <p:sldId id="303" r:id="rId7"/>
    <p:sldId id="293" r:id="rId8"/>
  </p:sldIdLst>
  <p:sldSz cx="9144000" cy="5143500" type="screen16x9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0099"/>
    <a:srgbClr val="F7F7F9"/>
    <a:srgbClr val="F0FA8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980" autoAdjust="0"/>
    <p:restoredTop sz="95046" autoAdjust="0"/>
  </p:normalViewPr>
  <p:slideViewPr>
    <p:cSldViewPr>
      <p:cViewPr varScale="1">
        <p:scale>
          <a:sx n="128" d="100"/>
          <a:sy n="128" d="100"/>
        </p:scale>
        <p:origin x="91" y="91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viewProps" Target="viewProps.xml"/><Relationship Id="rId5" Type="http://schemas.openxmlformats.org/officeDocument/2006/relationships/slide" Target="slides/slide3.xml"/><Relationship Id="rId10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E34A7A7-5458-4D56-81F5-8977273643A0}" type="datetimeFigureOut">
              <a:rPr lang="pt-BR" smtClean="0"/>
              <a:pPr/>
              <a:t>31/08/2020</a:t>
            </a:fld>
            <a:endParaRPr lang="pt-BR" dirty="0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 dirty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192AE93-AADD-4FF4-9898-82C5C66825AB}" type="slidenum">
              <a:rPr lang="pt-BR" smtClean="0"/>
              <a:pPr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7672558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92AE93-AADD-4FF4-9898-82C5C66825AB}" type="slidenum">
              <a:rPr lang="pt-BR" smtClean="0"/>
              <a:pPr/>
              <a:t>1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89163000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Title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13259" y="975589"/>
            <a:ext cx="6517482" cy="1881910"/>
          </a:xfrm>
        </p:spPr>
        <p:txBody>
          <a:bodyPr anchor="b">
            <a:normAutofit/>
          </a:bodyPr>
          <a:lstStyle>
            <a:lvl1pPr algn="ctr">
              <a:defRPr sz="36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13259" y="2914651"/>
            <a:ext cx="6517482" cy="1028699"/>
          </a:xfrm>
        </p:spPr>
        <p:txBody>
          <a:bodyPr>
            <a:normAutofit/>
          </a:bodyPr>
          <a:lstStyle>
            <a:lvl1pPr marL="0" indent="0" algn="ctr">
              <a:buNone/>
              <a:defRPr sz="1650">
                <a:solidFill>
                  <a:schemeClr val="bg1">
                    <a:lumMod val="50000"/>
                  </a:schemeClr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dirty="0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3639565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330" y="1775320"/>
            <a:ext cx="7772870" cy="2568080"/>
          </a:xfrm>
        </p:spPr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dirty="0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1750667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621423"/>
            <a:ext cx="7763814" cy="2052614"/>
          </a:xfrm>
        </p:spPr>
        <p:txBody>
          <a:bodyPr anchor="b">
            <a:normAutofit/>
          </a:bodyPr>
          <a:lstStyle>
            <a:lvl1pPr>
              <a:defRPr sz="3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331" y="2743093"/>
            <a:ext cx="7763814" cy="1026137"/>
          </a:xfrm>
        </p:spPr>
        <p:txBody>
          <a:bodyPr>
            <a:normAutofit/>
          </a:bodyPr>
          <a:lstStyle>
            <a:lvl1pPr marL="0" indent="0" algn="ctr">
              <a:buNone/>
              <a:defRPr sz="1500">
                <a:solidFill>
                  <a:schemeClr val="bg1">
                    <a:lumMod val="50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31/08/2020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617992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332" y="463888"/>
            <a:ext cx="7773338" cy="119713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330" y="1775320"/>
            <a:ext cx="3829520" cy="2568080"/>
          </a:xfrm>
        </p:spPr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4629150" y="1775320"/>
            <a:ext cx="3829050" cy="2568080"/>
          </a:xfrm>
        </p:spPr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31/08/2020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667564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332" y="463888"/>
            <a:ext cx="7773338" cy="119713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59746" y="1778263"/>
            <a:ext cx="3655106" cy="509996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195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685331" y="2288260"/>
            <a:ext cx="3829520" cy="2055140"/>
          </a:xfrm>
        </p:spPr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97317" y="1778263"/>
            <a:ext cx="3661353" cy="509996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195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4629150" y="2288260"/>
            <a:ext cx="3829051" cy="2055140"/>
          </a:xfrm>
        </p:spPr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31/08/2020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878034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dirty="0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9510354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31/08/2020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4548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457200"/>
            <a:ext cx="2951766" cy="1517439"/>
          </a:xfrm>
        </p:spPr>
        <p:txBody>
          <a:bodyPr anchor="b"/>
          <a:lstStyle>
            <a:lvl1pPr algn="ctr"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3808547" y="457201"/>
            <a:ext cx="4650122" cy="3886199"/>
          </a:xfrm>
        </p:spPr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1974639"/>
            <a:ext cx="2951767" cy="2368761"/>
          </a:xfrm>
        </p:spPr>
        <p:txBody>
          <a:bodyPr/>
          <a:lstStyle>
            <a:lvl1pPr marL="0" indent="0" algn="ctr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31/08/2020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3861743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457200"/>
            <a:ext cx="4451227" cy="1517441"/>
          </a:xfrm>
        </p:spPr>
        <p:txBody>
          <a:bodyPr anchor="b"/>
          <a:lstStyle>
            <a:lvl1pPr algn="ctr"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568602" y="457201"/>
            <a:ext cx="2441519" cy="38862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46" y="1974639"/>
            <a:ext cx="4451212" cy="2368760"/>
          </a:xfrm>
        </p:spPr>
        <p:txBody>
          <a:bodyPr/>
          <a:lstStyle>
            <a:lvl1pPr marL="0" indent="0" algn="ctr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31/08/2020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90646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Foto Panorâmica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46" y="3217030"/>
            <a:ext cx="7773324" cy="608708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88558" y="523696"/>
            <a:ext cx="7366899" cy="2410602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3831546"/>
            <a:ext cx="7773339" cy="511854"/>
          </a:xfrm>
        </p:spPr>
        <p:txBody>
          <a:bodyPr/>
          <a:lstStyle>
            <a:lvl1pPr marL="0" indent="0" algn="ctr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dirty="0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5213335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e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457200"/>
            <a:ext cx="7773339" cy="2570434"/>
          </a:xfrm>
        </p:spPr>
        <p:txBody>
          <a:bodyPr anchor="ctr"/>
          <a:lstStyle>
            <a:lvl1pPr algn="ctr"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3153616"/>
            <a:ext cx="7773339" cy="1189785"/>
          </a:xfrm>
        </p:spPr>
        <p:txBody>
          <a:bodyPr anchor="ctr"/>
          <a:lstStyle>
            <a:lvl1pPr marL="0" indent="0" algn="ctr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dirty="0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7421325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çã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4659" y="457200"/>
            <a:ext cx="6977064" cy="2244678"/>
          </a:xfrm>
        </p:spPr>
        <p:txBody>
          <a:bodyPr anchor="ctr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290484" y="2707524"/>
            <a:ext cx="6564224" cy="446091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3279597"/>
            <a:ext cx="7773339" cy="106579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dirty="0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751116" y="565625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6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7918169" y="2245184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6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82595017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1604041"/>
            <a:ext cx="7773339" cy="1883876"/>
          </a:xfrm>
        </p:spPr>
        <p:txBody>
          <a:bodyPr anchor="b"/>
          <a:lstStyle>
            <a:lvl1pPr algn="ctr"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3496751"/>
            <a:ext cx="7773339" cy="855483"/>
          </a:xfrm>
        </p:spPr>
        <p:txBody>
          <a:bodyPr anchor="t"/>
          <a:lstStyle>
            <a:lvl1pPr marL="0" indent="0" algn="ctr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dirty="0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18894221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n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85331" y="457200"/>
            <a:ext cx="7773339" cy="1203821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331" y="1775320"/>
            <a:ext cx="2474232" cy="432197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180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331" y="2207517"/>
            <a:ext cx="2474232" cy="2135884"/>
          </a:xfrm>
        </p:spPr>
        <p:txBody>
          <a:bodyPr anchor="t">
            <a:normAutofit/>
          </a:bodyPr>
          <a:lstStyle>
            <a:lvl1pPr marL="0" indent="0" algn="ctr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339292" y="1775320"/>
            <a:ext cx="2468641" cy="432197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180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3331012" y="2207517"/>
            <a:ext cx="2477513" cy="2135884"/>
          </a:xfrm>
        </p:spPr>
        <p:txBody>
          <a:bodyPr anchor="t">
            <a:normAutofit/>
          </a:bodyPr>
          <a:lstStyle>
            <a:lvl1pPr marL="0" indent="0" algn="ctr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79974" y="1775320"/>
            <a:ext cx="2478696" cy="432197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180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5979974" y="2207517"/>
            <a:ext cx="2478696" cy="2135884"/>
          </a:xfrm>
        </p:spPr>
        <p:txBody>
          <a:bodyPr anchor="t">
            <a:normAutofit/>
          </a:bodyPr>
          <a:lstStyle>
            <a:lvl1pPr marL="0" indent="0" algn="ctr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dirty="0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50756543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nas de Imag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85331" y="458079"/>
            <a:ext cx="7773339" cy="120294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5331" y="3153615"/>
            <a:ext cx="2472307" cy="432197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165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5331" y="1775320"/>
            <a:ext cx="2472307" cy="1143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5331" y="3585811"/>
            <a:ext cx="2472307" cy="757589"/>
          </a:xfrm>
        </p:spPr>
        <p:txBody>
          <a:bodyPr anchor="t">
            <a:normAutofit/>
          </a:bodyPr>
          <a:lstStyle>
            <a:lvl1pPr marL="0" indent="0" algn="ctr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332069" y="3153615"/>
            <a:ext cx="2476371" cy="432197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165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331011" y="1775320"/>
            <a:ext cx="2477514" cy="1143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331011" y="3585811"/>
            <a:ext cx="2477514" cy="757589"/>
          </a:xfrm>
        </p:spPr>
        <p:txBody>
          <a:bodyPr anchor="t">
            <a:normAutofit/>
          </a:bodyPr>
          <a:lstStyle>
            <a:lvl1pPr marL="0" indent="0" algn="ctr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79974" y="3153615"/>
            <a:ext cx="2475511" cy="432197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165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5979974" y="1775320"/>
            <a:ext cx="2478696" cy="1143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5979880" y="3585809"/>
            <a:ext cx="2478790" cy="757591"/>
          </a:xfrm>
        </p:spPr>
        <p:txBody>
          <a:bodyPr anchor="t">
            <a:normAutofit/>
          </a:bodyPr>
          <a:lstStyle>
            <a:lvl1pPr marL="0" indent="0" algn="ctr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dirty="0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24000711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331" y="1775320"/>
            <a:ext cx="7773339" cy="2568080"/>
          </a:xfrm>
        </p:spPr>
        <p:txBody>
          <a:bodyPr vert="eaVert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dirty="0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90282708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457201"/>
            <a:ext cx="1914995" cy="38861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331" y="457201"/>
            <a:ext cx="5744043" cy="3886199"/>
          </a:xfrm>
        </p:spPr>
        <p:txBody>
          <a:bodyPr vert="eaVert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dirty="0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44078454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41910" y="1885950"/>
            <a:ext cx="6686549" cy="1697086"/>
          </a:xfrm>
        </p:spPr>
        <p:txBody>
          <a:bodyPr anchor="b">
            <a:normAutofit/>
          </a:bodyPr>
          <a:lstStyle>
            <a:lvl1pPr>
              <a:defRPr sz="405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41910" y="3583035"/>
            <a:ext cx="6686549" cy="844712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7" name="Freeform 6"/>
          <p:cNvSpPr/>
          <p:nvPr/>
        </p:nvSpPr>
        <p:spPr bwMode="auto">
          <a:xfrm>
            <a:off x="0" y="3242858"/>
            <a:ext cx="1308489" cy="583942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98860" y="3397155"/>
            <a:ext cx="584825" cy="273844"/>
          </a:xfrm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dirty="0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16541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4694" y="468082"/>
            <a:ext cx="6683765" cy="960668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41909" y="1600200"/>
            <a:ext cx="6686550" cy="2833217"/>
          </a:xfrm>
        </p:spPr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8" name="Freeform 11"/>
          <p:cNvSpPr/>
          <p:nvPr/>
        </p:nvSpPr>
        <p:spPr bwMode="auto">
          <a:xfrm flipV="1">
            <a:off x="-3141" y="535782"/>
            <a:ext cx="1191395" cy="380473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dirty="0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54401285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910" y="1544063"/>
            <a:ext cx="6686549" cy="1101600"/>
          </a:xfrm>
        </p:spPr>
        <p:txBody>
          <a:bodyPr anchor="b"/>
          <a:lstStyle>
            <a:lvl1pPr algn="l">
              <a:defRPr sz="3000" b="0" cap="none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1910" y="2647597"/>
            <a:ext cx="6686549" cy="645300"/>
          </a:xfrm>
        </p:spPr>
        <p:txBody>
          <a:bodyPr anchor="t"/>
          <a:lstStyle>
            <a:lvl1pPr marL="0" indent="0" algn="l">
              <a:buNone/>
              <a:defRPr sz="15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9" name="Freeform 11"/>
          <p:cNvSpPr/>
          <p:nvPr/>
        </p:nvSpPr>
        <p:spPr bwMode="auto">
          <a:xfrm flipV="1">
            <a:off x="-3141" y="2383632"/>
            <a:ext cx="1191395" cy="380473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98860" y="2433105"/>
            <a:ext cx="584825" cy="273844"/>
          </a:xfrm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dirty="0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91577704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941909" y="1600200"/>
            <a:ext cx="3235398" cy="2833217"/>
          </a:xfrm>
        </p:spPr>
        <p:txBody>
          <a:bodyPr>
            <a:normAutofit/>
          </a:bodyPr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93060" y="1594666"/>
            <a:ext cx="3235398" cy="2833217"/>
          </a:xfrm>
        </p:spPr>
        <p:txBody>
          <a:bodyPr>
            <a:normAutofit/>
          </a:bodyPr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10" name="Freeform 11"/>
          <p:cNvSpPr/>
          <p:nvPr/>
        </p:nvSpPr>
        <p:spPr bwMode="auto">
          <a:xfrm flipV="1">
            <a:off x="-3141" y="535782"/>
            <a:ext cx="1191395" cy="380473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98860" y="590837"/>
            <a:ext cx="584825" cy="273844"/>
          </a:xfrm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dirty="0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86602524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04530" y="1479527"/>
            <a:ext cx="2994549" cy="432197"/>
          </a:xfrm>
        </p:spPr>
        <p:txBody>
          <a:bodyPr anchor="b">
            <a:noAutofit/>
          </a:bodyPr>
          <a:lstStyle>
            <a:lvl1pPr marL="0" indent="0">
              <a:buNone/>
              <a:defRPr sz="1800" b="0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941909" y="1911725"/>
            <a:ext cx="3257170" cy="2515545"/>
          </a:xfrm>
        </p:spPr>
        <p:txBody>
          <a:bodyPr>
            <a:normAutofit/>
          </a:bodyPr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29972" y="1477106"/>
            <a:ext cx="2999251" cy="432197"/>
          </a:xfrm>
        </p:spPr>
        <p:txBody>
          <a:bodyPr anchor="b">
            <a:noAutofit/>
          </a:bodyPr>
          <a:lstStyle>
            <a:lvl1pPr marL="0" indent="0">
              <a:buNone/>
              <a:defRPr sz="1800" b="0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375218" y="1909304"/>
            <a:ext cx="3254006" cy="2515545"/>
          </a:xfrm>
        </p:spPr>
        <p:txBody>
          <a:bodyPr>
            <a:normAutofit/>
          </a:bodyPr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12" name="Freeform 11"/>
          <p:cNvSpPr/>
          <p:nvPr/>
        </p:nvSpPr>
        <p:spPr bwMode="auto">
          <a:xfrm flipV="1">
            <a:off x="-3141" y="535782"/>
            <a:ext cx="1191395" cy="380473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98860" y="590837"/>
            <a:ext cx="584825" cy="273844"/>
          </a:xfrm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dirty="0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4170525718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7" name="Freeform 11"/>
          <p:cNvSpPr/>
          <p:nvPr/>
        </p:nvSpPr>
        <p:spPr bwMode="auto">
          <a:xfrm flipV="1">
            <a:off x="-3141" y="535782"/>
            <a:ext cx="1191395" cy="380473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dirty="0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68622599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6" name="Freeform 11"/>
          <p:cNvSpPr/>
          <p:nvPr/>
        </p:nvSpPr>
        <p:spPr bwMode="auto">
          <a:xfrm flipV="1">
            <a:off x="-3141" y="535782"/>
            <a:ext cx="1191395" cy="380473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dirty="0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90710677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910" y="334566"/>
            <a:ext cx="2628899" cy="732234"/>
          </a:xfrm>
        </p:spPr>
        <p:txBody>
          <a:bodyPr anchor="b"/>
          <a:lstStyle>
            <a:lvl1pPr algn="l">
              <a:defRPr sz="1500" b="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2259" y="334567"/>
            <a:ext cx="3886200" cy="4061222"/>
          </a:xfrm>
        </p:spPr>
        <p:txBody>
          <a:bodyPr anchor="ctr">
            <a:normAutofit/>
          </a:bodyPr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910" y="1198960"/>
            <a:ext cx="2628899" cy="3196827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9" name="Freeform 11"/>
          <p:cNvSpPr/>
          <p:nvPr/>
        </p:nvSpPr>
        <p:spPr bwMode="auto">
          <a:xfrm flipV="1">
            <a:off x="-3141" y="535782"/>
            <a:ext cx="1191395" cy="380473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dirty="0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832795400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910" y="3600450"/>
            <a:ext cx="6686550" cy="425054"/>
          </a:xfrm>
        </p:spPr>
        <p:txBody>
          <a:bodyPr anchor="b">
            <a:normAutofit/>
          </a:bodyPr>
          <a:lstStyle>
            <a:lvl1pPr algn="l">
              <a:defRPr sz="1800" b="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941909" y="476224"/>
            <a:ext cx="6686550" cy="2891228"/>
          </a:xfrm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pt-BR" dirty="0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910" y="4025504"/>
            <a:ext cx="6686550" cy="370284"/>
          </a:xfrm>
        </p:spPr>
        <p:txBody>
          <a:bodyPr>
            <a:normAutofit/>
          </a:bodyPr>
          <a:lstStyle>
            <a:lvl1pPr marL="0" indent="0">
              <a:buNone/>
              <a:defRPr sz="90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9" name="Freeform 11"/>
          <p:cNvSpPr/>
          <p:nvPr/>
        </p:nvSpPr>
        <p:spPr bwMode="auto">
          <a:xfrm flipV="1">
            <a:off x="-3141" y="3683794"/>
            <a:ext cx="1191395" cy="380473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398860" y="3737316"/>
            <a:ext cx="584825" cy="273844"/>
          </a:xfrm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dirty="0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872493097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e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910" y="457200"/>
            <a:ext cx="6686549" cy="2337780"/>
          </a:xfrm>
        </p:spPr>
        <p:txBody>
          <a:bodyPr anchor="ctr">
            <a:normAutofit/>
          </a:bodyPr>
          <a:lstStyle>
            <a:lvl1pPr algn="l">
              <a:defRPr sz="3600" b="0" cap="none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1910" y="3265535"/>
            <a:ext cx="6686549" cy="1166898"/>
          </a:xfrm>
        </p:spPr>
        <p:txBody>
          <a:bodyPr anchor="ctr">
            <a:normAutofit/>
          </a:bodyPr>
          <a:lstStyle>
            <a:lvl1pPr marL="0" indent="0" algn="l">
              <a:buNone/>
              <a:defRPr sz="135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9" name="Freeform 11"/>
          <p:cNvSpPr/>
          <p:nvPr/>
        </p:nvSpPr>
        <p:spPr bwMode="auto">
          <a:xfrm flipV="1">
            <a:off x="-3141" y="2383632"/>
            <a:ext cx="1191395" cy="380473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98860" y="2433105"/>
            <a:ext cx="584825" cy="273844"/>
          </a:xfrm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dirty="0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45400168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çã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37462" y="457200"/>
            <a:ext cx="6295445" cy="2171700"/>
          </a:xfrm>
        </p:spPr>
        <p:txBody>
          <a:bodyPr anchor="ctr">
            <a:normAutofit/>
          </a:bodyPr>
          <a:lstStyle>
            <a:lvl1pPr algn="l">
              <a:defRPr sz="3600" b="0" cap="none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456259" y="2628900"/>
            <a:ext cx="5652416" cy="28575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342900" indent="0">
              <a:buFontTx/>
              <a:buNone/>
              <a:defRPr/>
            </a:lvl2pPr>
            <a:lvl3pPr marL="685800" indent="0">
              <a:buFontTx/>
              <a:buNone/>
              <a:defRPr/>
            </a:lvl3pPr>
            <a:lvl4pPr marL="1028700" indent="0">
              <a:buFontTx/>
              <a:buNone/>
              <a:defRPr/>
            </a:lvl4pPr>
            <a:lvl5pPr marL="1371600" indent="0">
              <a:buFontTx/>
              <a:buNone/>
              <a:defRPr/>
            </a:lvl5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1910" y="3265535"/>
            <a:ext cx="6686549" cy="1166898"/>
          </a:xfrm>
        </p:spPr>
        <p:txBody>
          <a:bodyPr anchor="ctr">
            <a:normAutofit/>
          </a:bodyPr>
          <a:lstStyle>
            <a:lvl1pPr marL="0" indent="0" algn="l">
              <a:buNone/>
              <a:defRPr sz="135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11" name="Freeform 11"/>
          <p:cNvSpPr/>
          <p:nvPr/>
        </p:nvSpPr>
        <p:spPr bwMode="auto">
          <a:xfrm flipV="1">
            <a:off x="-3141" y="2383632"/>
            <a:ext cx="1191395" cy="380473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98860" y="2433105"/>
            <a:ext cx="584825" cy="273844"/>
          </a:xfrm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dirty="0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850739" y="486004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/>
            <a:r>
              <a:rPr lang="en-US" sz="6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336139" y="2178980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/>
            <a:r>
              <a:rPr lang="en-US" sz="6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256215119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910" y="1828800"/>
            <a:ext cx="6686550" cy="2043634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910" y="3886200"/>
            <a:ext cx="6686550" cy="547217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pt-BR" smtClean="0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9" name="Freeform 11"/>
          <p:cNvSpPr/>
          <p:nvPr/>
        </p:nvSpPr>
        <p:spPr bwMode="auto">
          <a:xfrm flipV="1">
            <a:off x="-3141" y="3683794"/>
            <a:ext cx="1191395" cy="380473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398860" y="3737316"/>
            <a:ext cx="584825" cy="273844"/>
          </a:xfrm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dirty="0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551486562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r o 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137462" y="457200"/>
            <a:ext cx="6295445" cy="2171700"/>
          </a:xfrm>
        </p:spPr>
        <p:txBody>
          <a:bodyPr anchor="ctr">
            <a:normAutofit/>
          </a:bodyPr>
          <a:lstStyle>
            <a:lvl1pPr algn="l">
              <a:defRPr sz="3600" b="0" cap="none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1909" y="3257550"/>
            <a:ext cx="6686550" cy="62865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1800">
                <a:solidFill>
                  <a:schemeClr val="accent1"/>
                </a:solidFill>
              </a:defRPr>
            </a:lvl1pPr>
            <a:lvl2pPr marL="342900" indent="0">
              <a:buFontTx/>
              <a:buNone/>
              <a:defRPr/>
            </a:lvl2pPr>
            <a:lvl3pPr marL="685800" indent="0">
              <a:buFontTx/>
              <a:buNone/>
              <a:defRPr/>
            </a:lvl3pPr>
            <a:lvl4pPr marL="1028700" indent="0">
              <a:buFontTx/>
              <a:buNone/>
              <a:defRPr/>
            </a:lvl4pPr>
            <a:lvl5pPr marL="1371600" indent="0">
              <a:buFontTx/>
              <a:buNone/>
              <a:defRPr/>
            </a:lvl5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910" y="3886200"/>
            <a:ext cx="6686550" cy="547217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pt-BR" smtClean="0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11" name="Freeform 11"/>
          <p:cNvSpPr/>
          <p:nvPr/>
        </p:nvSpPr>
        <p:spPr bwMode="auto">
          <a:xfrm flipV="1">
            <a:off x="-3141" y="3683794"/>
            <a:ext cx="1191395" cy="380473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398860" y="3737316"/>
            <a:ext cx="584825" cy="273844"/>
          </a:xfrm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dirty="0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1850739" y="486004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/>
            <a:r>
              <a:rPr lang="en-US" sz="6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8336139" y="2178980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/>
            <a:r>
              <a:rPr lang="en-US" sz="6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465862471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dadeiro ou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910" y="470555"/>
            <a:ext cx="6686549" cy="2160015"/>
          </a:xfrm>
        </p:spPr>
        <p:txBody>
          <a:bodyPr anchor="ctr">
            <a:normAutofit/>
          </a:bodyPr>
          <a:lstStyle>
            <a:lvl1pPr algn="l">
              <a:defRPr sz="3600" b="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1909" y="3257550"/>
            <a:ext cx="6686550" cy="62865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1800">
                <a:solidFill>
                  <a:schemeClr val="accent1"/>
                </a:solidFill>
              </a:defRPr>
            </a:lvl1pPr>
            <a:lvl2pPr marL="342900" indent="0">
              <a:buFontTx/>
              <a:buNone/>
              <a:defRPr/>
            </a:lvl2pPr>
            <a:lvl3pPr marL="685800" indent="0">
              <a:buFontTx/>
              <a:buNone/>
              <a:defRPr/>
            </a:lvl3pPr>
            <a:lvl4pPr marL="1028700" indent="0">
              <a:buFontTx/>
              <a:buNone/>
              <a:defRPr/>
            </a:lvl4pPr>
            <a:lvl5pPr marL="1371600" indent="0">
              <a:buFontTx/>
              <a:buNone/>
              <a:defRPr/>
            </a:lvl5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910" y="3886200"/>
            <a:ext cx="6686550" cy="547217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pt-BR" smtClean="0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9" name="Freeform 11"/>
          <p:cNvSpPr/>
          <p:nvPr/>
        </p:nvSpPr>
        <p:spPr bwMode="auto">
          <a:xfrm flipV="1">
            <a:off x="-3141" y="3683794"/>
            <a:ext cx="1191395" cy="380473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398860" y="3737316"/>
            <a:ext cx="584825" cy="273844"/>
          </a:xfrm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dirty="0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735202914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8" name="Freeform 11"/>
          <p:cNvSpPr/>
          <p:nvPr/>
        </p:nvSpPr>
        <p:spPr bwMode="auto">
          <a:xfrm flipV="1">
            <a:off x="-3141" y="535782"/>
            <a:ext cx="1191395" cy="380473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dirty="0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373686011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71109" y="470554"/>
            <a:ext cx="1655701" cy="3962863"/>
          </a:xfrm>
        </p:spPr>
        <p:txBody>
          <a:bodyPr vert="eaVert" anchor="ctr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41909" y="470554"/>
            <a:ext cx="4857750" cy="3962863"/>
          </a:xfrm>
        </p:spPr>
        <p:txBody>
          <a:bodyPr vert="eaVert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8" name="Freeform 11"/>
          <p:cNvSpPr/>
          <p:nvPr/>
        </p:nvSpPr>
        <p:spPr bwMode="auto">
          <a:xfrm flipV="1">
            <a:off x="-3141" y="535782"/>
            <a:ext cx="1191395" cy="380473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dirty="0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900482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5.xml"/><Relationship Id="rId13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0.xml"/><Relationship Id="rId7" Type="http://schemas.openxmlformats.org/officeDocument/2006/relationships/slideLayout" Target="../slideLayouts/slideLayout24.xml"/><Relationship Id="rId12" Type="http://schemas.openxmlformats.org/officeDocument/2006/relationships/slideLayout" Target="../slideLayouts/slideLayout29.xml"/><Relationship Id="rId17" Type="http://schemas.openxmlformats.org/officeDocument/2006/relationships/theme" Target="../theme/theme2.xml"/><Relationship Id="rId2" Type="http://schemas.openxmlformats.org/officeDocument/2006/relationships/slideLayout" Target="../slideLayouts/slideLayout19.xml"/><Relationship Id="rId16" Type="http://schemas.openxmlformats.org/officeDocument/2006/relationships/slideLayout" Target="../slideLayouts/slideLayout33.xml"/><Relationship Id="rId1" Type="http://schemas.openxmlformats.org/officeDocument/2006/relationships/slideLayout" Target="../slideLayouts/slideLayout18.xml"/><Relationship Id="rId6" Type="http://schemas.openxmlformats.org/officeDocument/2006/relationships/slideLayout" Target="../slideLayouts/slideLayout23.xml"/><Relationship Id="rId11" Type="http://schemas.openxmlformats.org/officeDocument/2006/relationships/slideLayout" Target="../slideLayouts/slideLayout28.xml"/><Relationship Id="rId5" Type="http://schemas.openxmlformats.org/officeDocument/2006/relationships/slideLayout" Target="../slideLayouts/slideLayout22.xml"/><Relationship Id="rId15" Type="http://schemas.openxmlformats.org/officeDocument/2006/relationships/slideLayout" Target="../slideLayouts/slideLayout32.xml"/><Relationship Id="rId10" Type="http://schemas.openxmlformats.org/officeDocument/2006/relationships/slideLayout" Target="../slideLayouts/slideLayout27.xml"/><Relationship Id="rId4" Type="http://schemas.openxmlformats.org/officeDocument/2006/relationships/slideLayout" Target="../slideLayouts/slideLayout21.xml"/><Relationship Id="rId9" Type="http://schemas.openxmlformats.org/officeDocument/2006/relationships/slideLayout" Target="../slideLayouts/slideLayout26.xml"/><Relationship Id="rId14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1"/>
            <a:ext cx="9144002" cy="5143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332" y="463888"/>
            <a:ext cx="7773338" cy="119713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331" y="1775320"/>
            <a:ext cx="7773339" cy="256808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759053" y="4412457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750">
                <a:solidFill>
                  <a:schemeClr val="tx1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331" y="4412457"/>
            <a:ext cx="5004665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750">
                <a:solidFill>
                  <a:schemeClr val="tx1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885509" y="4412457"/>
            <a:ext cx="573161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750">
                <a:solidFill>
                  <a:schemeClr val="tx1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dirty="0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9741010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  <p:sldLayoutId id="2147483756" r:id="rId12"/>
    <p:sldLayoutId id="2147483757" r:id="rId13"/>
    <p:sldLayoutId id="2147483758" r:id="rId14"/>
    <p:sldLayoutId id="2147483759" r:id="rId15"/>
    <p:sldLayoutId id="2147483760" r:id="rId16"/>
    <p:sldLayoutId id="2147483761" r:id="rId17"/>
  </p:sldLayoutIdLst>
  <p:txStyles>
    <p:titleStyle>
      <a:lvl1pPr algn="ctr" defTabSz="685800" rtl="0" eaLnBrk="1" latinLnBrk="0" hangingPunct="1">
        <a:lnSpc>
          <a:spcPct val="90000"/>
        </a:lnSpc>
        <a:spcBef>
          <a:spcPct val="0"/>
        </a:spcBef>
        <a:buNone/>
        <a:defRPr sz="2700" kern="1200" cap="all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120000"/>
        </a:lnSpc>
        <a:spcBef>
          <a:spcPts val="750"/>
        </a:spcBef>
        <a:buClr>
          <a:schemeClr val="tx1"/>
        </a:buClr>
        <a:buFont typeface="Arial" panose="020B0604020202020204" pitchFamily="34" charset="0"/>
        <a:buChar char="•"/>
        <a:defRPr sz="15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120000"/>
        </a:lnSpc>
        <a:spcBef>
          <a:spcPts val="375"/>
        </a:spcBef>
        <a:buClr>
          <a:schemeClr val="tx1"/>
        </a:buClr>
        <a:buFont typeface="Arial" panose="020B0604020202020204" pitchFamily="34" charset="0"/>
        <a:buChar char="•"/>
        <a:defRPr sz="135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120000"/>
        </a:lnSpc>
        <a:spcBef>
          <a:spcPts val="375"/>
        </a:spcBef>
        <a:buClr>
          <a:schemeClr val="tx1"/>
        </a:buClr>
        <a:buFont typeface="Arial" panose="020B0604020202020204" pitchFamily="34" charset="0"/>
        <a:buChar char="•"/>
        <a:defRPr sz="12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120000"/>
        </a:lnSpc>
        <a:spcBef>
          <a:spcPts val="375"/>
        </a:spcBef>
        <a:buClr>
          <a:schemeClr val="tx1"/>
        </a:buClr>
        <a:buFont typeface="Arial" panose="020B0604020202020204" pitchFamily="34" charset="0"/>
        <a:buChar char="•"/>
        <a:defRPr sz="105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120000"/>
        </a:lnSpc>
        <a:spcBef>
          <a:spcPts val="375"/>
        </a:spcBef>
        <a:buClr>
          <a:schemeClr val="tx1"/>
        </a:buClr>
        <a:buFont typeface="Arial" panose="020B0604020202020204" pitchFamily="34" charset="0"/>
        <a:buChar char="•"/>
        <a:defRPr sz="105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120000"/>
        </a:lnSpc>
        <a:spcBef>
          <a:spcPts val="375"/>
        </a:spcBef>
        <a:buClr>
          <a:schemeClr val="tx1"/>
        </a:buClr>
        <a:buFont typeface="Arial" panose="020B0604020202020204" pitchFamily="34" charset="0"/>
        <a:buChar char="•"/>
        <a:defRPr sz="105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120000"/>
        </a:lnSpc>
        <a:spcBef>
          <a:spcPts val="375"/>
        </a:spcBef>
        <a:buClr>
          <a:schemeClr val="tx1"/>
        </a:buClr>
        <a:buFont typeface="Arial" panose="020B0604020202020204" pitchFamily="34" charset="0"/>
        <a:buChar char="•"/>
        <a:defRPr sz="105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120000"/>
        </a:lnSpc>
        <a:spcBef>
          <a:spcPts val="375"/>
        </a:spcBef>
        <a:buClr>
          <a:schemeClr val="tx1"/>
        </a:buClr>
        <a:buFont typeface="Arial" panose="020B0604020202020204" pitchFamily="34" charset="0"/>
        <a:buChar char="•"/>
        <a:defRPr sz="105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120000"/>
        </a:lnSpc>
        <a:spcBef>
          <a:spcPts val="375"/>
        </a:spcBef>
        <a:buClr>
          <a:schemeClr val="tx1"/>
        </a:buClr>
        <a:buFont typeface="Arial" panose="020B0604020202020204" pitchFamily="34" charset="0"/>
        <a:buChar char="•"/>
        <a:defRPr sz="105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171450"/>
            <a:ext cx="2138637" cy="4978971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0416" y="-589"/>
            <a:ext cx="1767506" cy="514052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37160" cy="51435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944694" y="468082"/>
            <a:ext cx="6683765" cy="960668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1909" y="1600200"/>
            <a:ext cx="6686550" cy="29146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771210" y="4597828"/>
            <a:ext cx="859712" cy="27779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6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41910" y="4601856"/>
            <a:ext cx="5714999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6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398860" y="590837"/>
            <a:ext cx="584825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500">
                <a:solidFill>
                  <a:srgbClr val="FEFFFF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dirty="0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9381867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3" r:id="rId1"/>
    <p:sldLayoutId id="2147483764" r:id="rId2"/>
    <p:sldLayoutId id="2147483765" r:id="rId3"/>
    <p:sldLayoutId id="2147483766" r:id="rId4"/>
    <p:sldLayoutId id="2147483767" r:id="rId5"/>
    <p:sldLayoutId id="2147483768" r:id="rId6"/>
    <p:sldLayoutId id="2147483769" r:id="rId7"/>
    <p:sldLayoutId id="2147483770" r:id="rId8"/>
    <p:sldLayoutId id="2147483771" r:id="rId9"/>
    <p:sldLayoutId id="2147483772" r:id="rId10"/>
    <p:sldLayoutId id="2147483773" r:id="rId11"/>
    <p:sldLayoutId id="2147483774" r:id="rId12"/>
    <p:sldLayoutId id="2147483775" r:id="rId13"/>
    <p:sldLayoutId id="2147483776" r:id="rId14"/>
    <p:sldLayoutId id="2147483777" r:id="rId15"/>
    <p:sldLayoutId id="2147483778" r:id="rId16"/>
  </p:sldLayoutIdLst>
  <p:transition spd="med">
    <p:fade/>
  </p:transition>
  <p:timing>
    <p:tnLst>
      <p:par>
        <p:cTn id="1" dur="indefinite" restart="never" nodeType="tmRoot"/>
      </p:par>
    </p:tnLst>
  </p:timing>
  <p:txStyles>
    <p:titleStyle>
      <a:lvl1pPr algn="l" defTabSz="342900" rtl="0" eaLnBrk="1" latinLnBrk="0" hangingPunct="1">
        <a:spcBef>
          <a:spcPct val="0"/>
        </a:spcBef>
        <a:buNone/>
        <a:defRPr sz="27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57175" indent="-257175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Font typeface="Wingdings 3" charset="2"/>
        <a:buChar char=""/>
        <a:defRPr sz="135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57213" indent="-214313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572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Font typeface="Wingdings 3" charset="2"/>
        <a:buChar char=""/>
        <a:defRPr sz="105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2001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Font typeface="Wingdings 3" charset="2"/>
        <a:buChar char="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5430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Font typeface="Wingdings 3" charset="2"/>
        <a:buChar char="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8859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Font typeface="Wingdings 3" charset="2"/>
        <a:buChar char="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2288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Font typeface="Wingdings 3" charset="2"/>
        <a:buChar char="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5717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Font typeface="Wingdings 3" charset="2"/>
        <a:buChar char="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9146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Font typeface="Wingdings 3" charset="2"/>
        <a:buChar char="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microsoft.com/office/2007/relationships/hdphoto" Target="../media/hdphoto2.wdp"/><Relationship Id="rId3" Type="http://schemas.openxmlformats.org/officeDocument/2006/relationships/audio" Target="../media/audio1.wav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gif"/><Relationship Id="rId11" Type="http://schemas.openxmlformats.org/officeDocument/2006/relationships/audio" Target="../media/audio1.wav"/><Relationship Id="rId5" Type="http://schemas.microsoft.com/office/2007/relationships/hdphoto" Target="../media/hdphoto1.wdp"/><Relationship Id="rId10" Type="http://schemas.microsoft.com/office/2007/relationships/hdphoto" Target="../media/hdphoto3.wdp"/><Relationship Id="rId4" Type="http://schemas.openxmlformats.org/officeDocument/2006/relationships/image" Target="../media/image4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4.xml"/><Relationship Id="rId5" Type="http://schemas.openxmlformats.org/officeDocument/2006/relationships/audio" Target="../media/audio2.wav"/><Relationship Id="rId4" Type="http://schemas.openxmlformats.org/officeDocument/2006/relationships/image" Target="../media/image5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4.xml"/><Relationship Id="rId5" Type="http://schemas.openxmlformats.org/officeDocument/2006/relationships/image" Target="../media/image5.gif"/><Relationship Id="rId4" Type="http://schemas.openxmlformats.org/officeDocument/2006/relationships/image" Target="../media/image11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5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26.xml"/><Relationship Id="rId6" Type="http://schemas.openxmlformats.org/officeDocument/2006/relationships/image" Target="../media/image16.jpg"/><Relationship Id="rId5" Type="http://schemas.openxmlformats.org/officeDocument/2006/relationships/image" Target="../media/image15.PNG"/><Relationship Id="rId4" Type="http://schemas.openxmlformats.org/officeDocument/2006/relationships/hyperlink" Target="http://vendraminiletras.blogspot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alphaModFix amt="86000"/>
            <a:lum/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14000"/>
                    </a14:imgEffect>
                    <a14:imgEffect>
                      <a14:brightnessContrast bright="10000" contrast="7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CaixaDeTexto 24"/>
          <p:cNvSpPr txBox="1"/>
          <p:nvPr/>
        </p:nvSpPr>
        <p:spPr>
          <a:xfrm>
            <a:off x="6496050" y="4595912"/>
            <a:ext cx="2404826" cy="3693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txBody>
          <a:bodyPr wrap="none" rtlCol="0">
            <a:spAutoFit/>
          </a:bodyPr>
          <a:lstStyle/>
          <a:p>
            <a:r>
              <a:rPr lang="pt-BR" b="1" dirty="0" smtClean="0">
                <a:ln>
                  <a:solidFill>
                    <a:srgbClr val="FFFF00"/>
                  </a:solidFill>
                </a:ln>
                <a:solidFill>
                  <a:schemeClr val="accent5">
                    <a:lumMod val="75000"/>
                  </a:schemeClr>
                </a:solidFill>
              </a:rPr>
              <a:t>Progressão Automática</a:t>
            </a:r>
            <a:endParaRPr lang="pt-BR" b="1" dirty="0">
              <a:ln>
                <a:solidFill>
                  <a:srgbClr val="FFFF00"/>
                </a:solidFill>
              </a:ln>
              <a:solidFill>
                <a:schemeClr val="accent5">
                  <a:lumMod val="75000"/>
                </a:schemeClr>
              </a:solidFill>
            </a:endParaRPr>
          </a:p>
        </p:txBody>
      </p:sp>
      <p:grpSp>
        <p:nvGrpSpPr>
          <p:cNvPr id="8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  <a:scene3d>
            <a:camera prst="orthographicFront">
              <a:rot lat="0" lon="300000" rev="0"/>
            </a:camera>
            <a:lightRig rig="threePt" dir="t"/>
          </a:scene3d>
        </p:grpSpPr>
        <p:grpSp>
          <p:nvGrpSpPr>
            <p:cNvPr id="9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22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3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0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20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1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1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15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6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2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</p:grpSpPr>
          <p:pic>
            <p:nvPicPr>
              <p:cNvPr id="13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ln w="28575" cap="rnd">
                <a:solidFill>
                  <a:schemeClr val="accent5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4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pic>
        <p:nvPicPr>
          <p:cNvPr id="3" name="Imagem 2"/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harpenSoften amount="50000"/>
                    </a14:imgEffect>
                    <a14:imgEffect>
                      <a14:brightnessContrast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613390">
            <a:off x="146469" y="832142"/>
            <a:ext cx="3530406" cy="3690954"/>
          </a:xfrm>
          <a:prstGeom prst="ellipse">
            <a:avLst/>
          </a:prstGeom>
          <a:ln>
            <a:solidFill>
              <a:srgbClr val="FFC000"/>
            </a:solidFill>
          </a:ln>
          <a:effectLst>
            <a:softEdge rad="112500"/>
          </a:effectLst>
          <a:scene3d>
            <a:camera prst="isometricOffAxis1Right"/>
            <a:lightRig rig="threePt" dir="t"/>
          </a:scene3d>
          <a:sp3d>
            <a:bevelT w="139700" h="139700" prst="divot"/>
          </a:sp3d>
        </p:spPr>
      </p:pic>
      <p:sp>
        <p:nvSpPr>
          <p:cNvPr id="30" name="Retângulo 29"/>
          <p:cNvSpPr/>
          <p:nvPr/>
        </p:nvSpPr>
        <p:spPr>
          <a:xfrm>
            <a:off x="5725198" y="915566"/>
            <a:ext cx="3099118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Curlz MT" panose="04040404050702020202" pitchFamily="82" charset="0"/>
              </a:rPr>
              <a:t>O</a:t>
            </a:r>
          </a:p>
          <a:p>
            <a:pPr algn="ctr"/>
            <a:r>
              <a:rPr lang="pt-BR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Curlz MT" panose="04040404050702020202" pitchFamily="82" charset="0"/>
              </a:rPr>
              <a:t>POETA</a:t>
            </a:r>
          </a:p>
          <a:p>
            <a:pPr algn="ctr"/>
            <a:r>
              <a:rPr lang="pt-BR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Curlz MT" panose="04040404050702020202" pitchFamily="82" charset="0"/>
              </a:rPr>
              <a:t> MORREU</a:t>
            </a:r>
            <a:endParaRPr lang="pt-BR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Curlz MT" panose="04040404050702020202" pitchFamily="82" charset="0"/>
            </a:endParaRPr>
          </a:p>
        </p:txBody>
      </p:sp>
      <p:pic>
        <p:nvPicPr>
          <p:cNvPr id="31" name="Imagem 30"/>
          <p:cNvPicPr>
            <a:picLocks noChangeAspect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artisticPlasticWrap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36410">
            <a:off x="2916151" y="313901"/>
            <a:ext cx="3311698" cy="3444147"/>
          </a:xfrm>
          <a:prstGeom prst="ellipse">
            <a:avLst/>
          </a:prstGeom>
          <a:ln w="28575">
            <a:solidFill>
              <a:schemeClr val="tx1"/>
            </a:solidFill>
          </a:ln>
          <a:effectLst>
            <a:softEdge rad="31750"/>
          </a:effectLst>
          <a:scene3d>
            <a:camera prst="orthographicFront"/>
            <a:lightRig rig="threePt" dir="t"/>
          </a:scene3d>
          <a:sp3d prstMaterial="translucentPowder"/>
        </p:spPr>
      </p:pic>
    </p:spTree>
    <p:extLst>
      <p:ext uri="{BB962C8B-B14F-4D97-AF65-F5344CB8AC3E}">
        <p14:creationId xmlns:p14="http://schemas.microsoft.com/office/powerpoint/2010/main" val="4279590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0" advClick="0" advTm="30000">
        <p14:prism isContent="1"/>
        <p:sndAc>
          <p:stSnd loop="1">
            <p:snd r:embed="rId3" name="Titans.wav"/>
          </p:stSnd>
        </p:sndAc>
      </p:transition>
    </mc:Choice>
    <mc:Fallback xmlns="">
      <p:transition spd="slow" advClick="0" advTm="30000">
        <p:fade/>
        <p:sndAc>
          <p:stSnd loop="1">
            <p:snd r:embed="rId11" name="Titan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3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1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" dur="1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10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4000"/>
                            </p:stCondLst>
                            <p:childTnLst>
                              <p:par>
                                <p:cTn id="16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" dur="8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0"/>
                            </p:stCondLst>
                            <p:childTnLst>
                              <p:par>
                                <p:cTn id="26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40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0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40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40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0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9000"/>
                            </p:stCondLst>
                            <p:childTnLst>
                              <p:par>
                                <p:cTn id="34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4000" fill="hold"/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000" fill="hold"/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4000"/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4000" fill="hold"/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4000" fill="hold"/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3000"/>
                            </p:stCondLst>
                            <p:childTnLst>
                              <p:par>
                                <p:cTn id="42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4000" fill="hold"/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4000" fill="hold"/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4000"/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4000" fill="hold"/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4000" fill="hold"/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7000"/>
                            </p:stCondLst>
                            <p:childTnLst>
                              <p:par>
                                <p:cTn id="5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4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4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4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86000"/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  <a:scene3d>
            <a:camera prst="orthographicFront">
              <a:rot lat="0" lon="300000" rev="0"/>
            </a:camera>
            <a:lightRig rig="threePt" dir="t"/>
          </a:scene3d>
        </p:grpSpPr>
        <p:grpSp>
          <p:nvGrpSpPr>
            <p:cNvPr id="3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13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4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11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2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5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9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0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6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</p:grpSpPr>
          <p:pic>
            <p:nvPicPr>
              <p:cNvPr id="7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8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sp>
        <p:nvSpPr>
          <p:cNvPr id="16" name="Retângulo 15"/>
          <p:cNvSpPr/>
          <p:nvPr/>
        </p:nvSpPr>
        <p:spPr>
          <a:xfrm>
            <a:off x="6228184" y="1247336"/>
            <a:ext cx="2661306" cy="160043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2400" i="1" cap="none" spc="600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/>
                <a:latin typeface="Chiller" panose="04020404031007020602" pitchFamily="82" charset="0"/>
              </a:rPr>
              <a:t>SONETO</a:t>
            </a:r>
            <a:r>
              <a:rPr lang="pt-BR" sz="2400" i="1" cap="none" spc="0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/>
                <a:latin typeface="Chiller" panose="04020404031007020602" pitchFamily="82" charset="0"/>
              </a:rPr>
              <a:t> </a:t>
            </a:r>
          </a:p>
          <a:p>
            <a:pPr algn="ctr"/>
            <a:r>
              <a:rPr lang="pt-BR" sz="2400" i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Chiller" panose="04020404031007020602" pitchFamily="82" charset="0"/>
              </a:rPr>
              <a:t>DE</a:t>
            </a:r>
          </a:p>
          <a:p>
            <a:pPr algn="ctr"/>
            <a:r>
              <a:rPr lang="pt-BR" sz="3200" b="1" cap="none" spc="0" dirty="0" smtClean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Chiller" panose="04020404031007020602" pitchFamily="82" charset="0"/>
              </a:rPr>
              <a:t>JORGE HUMBERTO</a:t>
            </a:r>
          </a:p>
          <a:p>
            <a:pPr algn="ctr"/>
            <a:r>
              <a:rPr lang="pt-BR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Bradley Hand ITC" panose="03070402050302030203" pitchFamily="66" charset="0"/>
              </a:rPr>
              <a:t>29/06/14</a:t>
            </a:r>
            <a:endParaRPr lang="pt-BR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Bradley Hand ITC" panose="03070402050302030203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065723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21000">
        <p15:prstTrans prst="wind"/>
        <p:sndAc>
          <p:stSnd loop="1">
            <p:snd r:embed="rId2" name="Yanni - One Man's Dream (Piano Cover).wav"/>
          </p:stSnd>
        </p:sndAc>
      </p:transition>
    </mc:Choice>
    <mc:Fallback xmlns="">
      <p:transition spd="slow" advClick="0" advTm="21000">
        <p:fade/>
        <p:sndAc>
          <p:stSnd loop="1">
            <p:snd r:embed="rId5" name="Yanni - One Man's Dream (Piano Cover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4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500"/>
                            </p:stCondLst>
                            <p:childTnLst>
                              <p:par>
                                <p:cTn id="13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500" fill="hold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500" fill="hold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4500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4500" fill="hold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00" fill="hold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9000"/>
                            </p:stCondLst>
                            <p:childTnLst>
                              <p:par>
                                <p:cTn id="21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4500" fill="hold"/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500" fill="hold"/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4500"/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4500" fill="hold"/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500" fill="hold"/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3500"/>
                            </p:stCondLst>
                            <p:childTnLst>
                              <p:par>
                                <p:cTn id="29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00" fill="hold"/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00" fill="hold"/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4500"/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4500" fill="hold"/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4500" fill="hold"/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5739780" y="267494"/>
            <a:ext cx="3312368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alt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Antes de ser poeta já o era</a:t>
            </a:r>
            <a:br>
              <a:rPr lang="pt-BR" alt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pt-BR" alt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Bem primeiro que eu</a:t>
            </a:r>
            <a:br>
              <a:rPr lang="pt-BR" alt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endParaRPr lang="pt-BR" altLang="pt-BR" sz="3200" b="1" dirty="0" smtClean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r>
              <a:rPr lang="pt-BR" altLang="pt-B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O </a:t>
            </a:r>
            <a:r>
              <a:rPr lang="pt-BR" alt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qual um dia nasceu</a:t>
            </a:r>
            <a:br>
              <a:rPr lang="pt-BR" alt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pt-BR" alt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De uma longínqua quimera</a:t>
            </a:r>
            <a:endParaRPr lang="pt-BR" sz="32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195486"/>
            <a:ext cx="2247900" cy="26289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7824" y="555526"/>
            <a:ext cx="2247900" cy="2781300"/>
          </a:xfrm>
          <a:prstGeom prst="rect">
            <a:avLst/>
          </a:prstGeom>
          <a:solidFill>
            <a:srgbClr val="FFFFFF">
              <a:shade val="85000"/>
            </a:srgbClr>
          </a:solidFill>
          <a:ln w="28575" cap="sq">
            <a:solidFill>
              <a:schemeClr val="accent6">
                <a:lumMod val="40000"/>
                <a:lumOff val="60000"/>
              </a:schemeClr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2337283"/>
            <a:ext cx="2540159" cy="2604740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grpSp>
        <p:nvGrpSpPr>
          <p:cNvPr id="6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  <a:scene3d>
            <a:camera prst="orthographicFront">
              <a:rot lat="0" lon="300000" rev="0"/>
            </a:camera>
            <a:lightRig rig="threePt" dir="t"/>
          </a:scene3d>
        </p:grpSpPr>
        <p:grpSp>
          <p:nvGrpSpPr>
            <p:cNvPr id="7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17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8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8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15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6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9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13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4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0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</p:grpSpPr>
          <p:pic>
            <p:nvPicPr>
              <p:cNvPr id="11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ln w="28575" cap="rnd">
                <a:solidFill>
                  <a:schemeClr val="accent5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2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</p:spTree>
    <p:extLst>
      <p:ext uri="{BB962C8B-B14F-4D97-AF65-F5344CB8AC3E}">
        <p14:creationId xmlns:p14="http://schemas.microsoft.com/office/powerpoint/2010/main" val="18499485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25000">
        <p:fade/>
      </p:transition>
    </mc:Choice>
    <mc:Fallback xmlns="">
      <p:transition spd="slow" advClick="0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6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6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400" decel="5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400" decel="5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1522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478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743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743" tmFilter="0, 0; 0.125,0.2665; 0.25,0.4; 0.375,0.465; 0.5,0.5;  0.625,0.535; 0.75,0.6; 0.875,0.7335; 1,1">
                                          <p:stCondLst>
                                            <p:cond delay="1743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871" tmFilter="0, 0; 0.125,0.2665; 0.25,0.4; 0.375,0.465; 0.5,0.5;  0.625,0.535; 0.75,0.6; 0.875,0.7335; 1,1">
                                          <p:stCondLst>
                                            <p:cond delay="34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31" tmFilter="0, 0; 0.125,0.2665; 0.25,0.4; 0.375,0.465; 0.5,0.5;  0.625,0.535; 0.75,0.6; 0.875,0.7335; 1,1">
                                          <p:stCondLst>
                                            <p:cond delay="4347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6" dur="68">
                                          <p:stCondLst>
                                            <p:cond delay="170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7" dur="436" decel="50000">
                                          <p:stCondLst>
                                            <p:cond delay="177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68">
                                          <p:stCondLst>
                                            <p:cond delay="344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9" dur="436" decel="50000">
                                          <p:stCondLst>
                                            <p:cond delay="35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68">
                                          <p:stCondLst>
                                            <p:cond delay="431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1" dur="436" decel="50000">
                                          <p:stCondLst>
                                            <p:cond delay="437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68">
                                          <p:stCondLst>
                                            <p:cond delay="474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3" dur="436" decel="50000">
                                          <p:stCondLst>
                                            <p:cond delay="481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9250"/>
                            </p:stCondLst>
                            <p:childTnLst>
                              <p:par>
                                <p:cTn id="3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8" dur="5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4750"/>
                            </p:stCondLst>
                            <p:childTnLst>
                              <p:par>
                                <p:cTn id="4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6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6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6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0750"/>
                            </p:stCondLst>
                            <p:childTnLst>
                              <p:par>
                                <p:cTn id="4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6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6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6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6750"/>
                            </p:stCondLst>
                            <p:childTnLst>
                              <p:par>
                                <p:cTn id="52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5000">
              <a:srgbClr val="92D050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path path="rect">
            <a:fillToRect t="100000" r="100000"/>
          </a:path>
          <a:tileRect l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5220072" y="65187"/>
            <a:ext cx="3888432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altLang="pt-BR" sz="3600" b="1" i="1" dirty="0">
                <a:ln w="0"/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Num dia, em que primavera</a:t>
            </a:r>
            <a:br>
              <a:rPr lang="pt-BR" altLang="pt-BR" sz="3600" b="1" i="1" dirty="0">
                <a:ln w="0"/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pt-BR" altLang="pt-BR" sz="3600" b="1" i="1" dirty="0">
                <a:ln w="0"/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Fui, e às tantas desapareceu</a:t>
            </a:r>
            <a:br>
              <a:rPr lang="pt-BR" altLang="pt-BR" sz="3600" b="1" i="1" dirty="0">
                <a:ln w="0"/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endParaRPr lang="pt-BR" altLang="pt-BR" sz="3600" b="1" i="1" dirty="0" smtClean="0">
              <a:ln w="0"/>
              <a:solidFill>
                <a:schemeClr val="accent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r>
              <a:rPr lang="pt-BR" altLang="pt-BR" sz="3600" b="1" i="1" dirty="0" smtClean="0">
                <a:ln w="0"/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Restou-me </a:t>
            </a:r>
            <a:r>
              <a:rPr lang="pt-BR" altLang="pt-BR" sz="3600" b="1" i="1" dirty="0">
                <a:ln w="0"/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nada, nem o que é meu</a:t>
            </a:r>
            <a:br>
              <a:rPr lang="pt-BR" altLang="pt-BR" sz="3600" b="1" i="1" dirty="0">
                <a:ln w="0"/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pt-BR" altLang="pt-BR" sz="3600" b="1" i="1" dirty="0">
                <a:ln w="0"/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Ou fui, noutros enternecera</a:t>
            </a:r>
            <a:endParaRPr lang="pt-BR" sz="3600" b="1" i="1" dirty="0">
              <a:ln w="0"/>
              <a:solidFill>
                <a:schemeClr val="accent1"/>
              </a:solidFill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24073">
            <a:off x="303091" y="-226523"/>
            <a:ext cx="3501256" cy="4559300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chemeClr val="bg2">
                <a:lumMod val="75000"/>
              </a:schemeClr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3768" y="1275606"/>
            <a:ext cx="2885738" cy="373573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grpSp>
        <p:nvGrpSpPr>
          <p:cNvPr id="7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  <a:scene3d>
            <a:camera prst="orthographicFront">
              <a:rot lat="0" lon="300000" rev="0"/>
            </a:camera>
            <a:lightRig rig="threePt" dir="t"/>
          </a:scene3d>
        </p:grpSpPr>
        <p:grpSp>
          <p:nvGrpSpPr>
            <p:cNvPr id="8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18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9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9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16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7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0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14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5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1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</p:grpSpPr>
          <p:pic>
            <p:nvPicPr>
              <p:cNvPr id="12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ln w="28575" cap="rnd">
                <a:solidFill>
                  <a:schemeClr val="accent5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3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</p:spTree>
    <p:extLst>
      <p:ext uri="{BB962C8B-B14F-4D97-AF65-F5344CB8AC3E}">
        <p14:creationId xmlns:p14="http://schemas.microsoft.com/office/powerpoint/2010/main" val="25155606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25000">
        <p14:ripple dir="rd"/>
      </p:transition>
    </mc:Choice>
    <mc:Fallback xmlns="">
      <p:transition spd="slow" advClick="0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4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250"/>
                            </p:stCondLst>
                            <p:childTnLst>
                              <p:par>
                                <p:cTn id="9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4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8750"/>
                            </p:stCondLst>
                            <p:childTnLst>
                              <p:par>
                                <p:cTn id="2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4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2750"/>
                            </p:stCondLst>
                            <p:childTnLst>
                              <p:par>
                                <p:cTn id="2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4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6750"/>
                            </p:stCondLst>
                            <p:childTnLst>
                              <p:par>
                                <p:cTn id="34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6000"/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3347864" y="411510"/>
            <a:ext cx="5184576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alt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Mas se em mim já morrera</a:t>
            </a:r>
            <a:br>
              <a:rPr lang="pt-BR" alt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</a:br>
            <a:endParaRPr lang="pt-BR" altLang="pt-BR" sz="32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r>
              <a:rPr lang="pt-BR" altLang="pt-BR" sz="32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E </a:t>
            </a:r>
            <a:r>
              <a:rPr lang="pt-BR" alt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metade sou, onde fui eu?</a:t>
            </a:r>
            <a:br>
              <a:rPr lang="pt-BR" alt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</a:br>
            <a:endParaRPr lang="pt-BR" altLang="pt-BR" sz="32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r>
              <a:rPr lang="pt-BR" altLang="pt-BR" sz="32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O </a:t>
            </a:r>
            <a:r>
              <a:rPr lang="pt-BR" alt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corpo que morto estremeceu</a:t>
            </a:r>
            <a:br>
              <a:rPr lang="pt-BR" alt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</a:br>
            <a:endParaRPr lang="pt-BR" altLang="pt-BR" sz="32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r>
              <a:rPr lang="pt-BR" altLang="pt-BR" sz="32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Dos </a:t>
            </a:r>
            <a:r>
              <a:rPr lang="pt-BR" alt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amigos nunca escondera!</a:t>
            </a:r>
            <a:br>
              <a:rPr lang="pt-BR" alt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</a:br>
            <a:endParaRPr lang="pt-BR" sz="32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grpSp>
        <p:nvGrpSpPr>
          <p:cNvPr id="3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  <a:scene3d>
            <a:camera prst="orthographicFront">
              <a:rot lat="0" lon="300000" rev="0"/>
            </a:camera>
            <a:lightRig rig="threePt" dir="t"/>
          </a:scene3d>
        </p:grpSpPr>
        <p:grpSp>
          <p:nvGrpSpPr>
            <p:cNvPr id="4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1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5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5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12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3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6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10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1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7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</p:grpSpPr>
          <p:pic>
            <p:nvPicPr>
              <p:cNvPr id="8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ln w="28575" cap="rnd">
                <a:solidFill>
                  <a:schemeClr val="accent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9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</p:spTree>
    <p:extLst>
      <p:ext uri="{BB962C8B-B14F-4D97-AF65-F5344CB8AC3E}">
        <p14:creationId xmlns:p14="http://schemas.microsoft.com/office/powerpoint/2010/main" val="35568248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750" advClick="0" advTm="30000">
        <p15:prstTrans prst="peelOff" invX="1"/>
      </p:transition>
    </mc:Choice>
    <mc:Fallback xmlns="">
      <p:transition spd="slow" advClick="0" advTm="3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7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7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7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7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7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750"/>
                            </p:stCondLst>
                            <p:childTnLst>
                              <p:par>
                                <p:cTn id="17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75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75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75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75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75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4500"/>
                            </p:stCondLst>
                            <p:childTnLst>
                              <p:par>
                                <p:cTn id="2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75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75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75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575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75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250"/>
                            </p:stCondLst>
                            <p:childTnLst>
                              <p:par>
                                <p:cTn id="33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75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75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75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575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75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</p:grpSpPr>
        <p:grpSp>
          <p:nvGrpSpPr>
            <p:cNvPr id="9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19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0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0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17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8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1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15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6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2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</p:grpSpPr>
          <p:pic>
            <p:nvPicPr>
              <p:cNvPr id="13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4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sp>
        <p:nvSpPr>
          <p:cNvPr id="21" name="Retângulo 20"/>
          <p:cNvSpPr/>
          <p:nvPr/>
        </p:nvSpPr>
        <p:spPr>
          <a:xfrm>
            <a:off x="177508" y="105581"/>
            <a:ext cx="2770676" cy="49398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2000" b="1" i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Imagens 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b="1" i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Acervo Pessoal / Internet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endParaRPr lang="pt-BR" sz="1600" b="1" i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6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Autoria do Soneto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1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POETA PORTUGUÊS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2000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Humberto Jorge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2000" b="1" i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Músicas</a:t>
            </a:r>
            <a:r>
              <a:rPr lang="pt-BR" sz="20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b="1" i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Abertura 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b="1" i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Alexander =Vangelis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b="1" i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Acompanhamento 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b="1" i="1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One Man’s Dream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Interpretação - Yanni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endParaRPr lang="pt-BR" sz="2000" b="1" i="1" dirty="0" smtClean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b="1" i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Encerramento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b="1" i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Paz do Meu Amor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Canta: Taiguara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2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endParaRPr lang="pt-BR" sz="1050" b="1" i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</p:txBody>
      </p:sp>
      <p:sp>
        <p:nvSpPr>
          <p:cNvPr id="24" name="Retângulo 23"/>
          <p:cNvSpPr/>
          <p:nvPr/>
        </p:nvSpPr>
        <p:spPr>
          <a:xfrm>
            <a:off x="3086178" y="3734419"/>
            <a:ext cx="5786478" cy="1192634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28575"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050" dirty="0">
                <a:solidFill>
                  <a:srgbClr val="0070C0"/>
                </a:solidFill>
                <a:latin typeface="Britannic Bold" panose="020B0903060703020204" pitchFamily="34" charset="0"/>
              </a:rPr>
              <a:t>ACESSE  MEUS  ESPAÇOS  CULTURAIS  E  TORNE-SE  MEU SEGUIDOR</a:t>
            </a:r>
            <a:endParaRPr lang="pt-BR" sz="1600" dirty="0">
              <a:solidFill>
                <a:srgbClr val="002060"/>
              </a:solidFill>
              <a:latin typeface="Britannic Bold" panose="020B0903060703020204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600" u="sng" dirty="0">
                <a:solidFill>
                  <a:srgbClr val="7030A0"/>
                </a:solidFill>
                <a:latin typeface="Britannic Bold" panose="020B0903060703020204" pitchFamily="34" charset="0"/>
                <a:hlinkClick r:id="rId4"/>
              </a:rPr>
              <a:t>http</a:t>
            </a:r>
            <a:r>
              <a:rPr lang="pt-BR" sz="1600" u="sng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Britannic Bold" panose="020B0903060703020204" pitchFamily="34" charset="0"/>
                <a:hlinkClick r:id="rId4"/>
              </a:rPr>
              <a:t>://vendraminiletras.blogspot.com</a:t>
            </a:r>
            <a:r>
              <a:rPr lang="pt-BR" sz="1600" u="sng" dirty="0" smtClean="0">
                <a:solidFill>
                  <a:srgbClr val="7030A0"/>
                </a:solidFill>
                <a:latin typeface="Britannic Bold" panose="020B0903060703020204" pitchFamily="34" charset="0"/>
                <a:hlinkClick r:id="rId4"/>
              </a:rPr>
              <a:t>/</a:t>
            </a:r>
            <a:endParaRPr lang="pt-BR" sz="1600" u="sng" dirty="0">
              <a:solidFill>
                <a:srgbClr val="7030A0"/>
              </a:solidFill>
              <a:latin typeface="Britannic Bold" panose="020B0903060703020204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600" dirty="0" smtClean="0">
                <a:solidFill>
                  <a:srgbClr val="7030A0"/>
                </a:solidFill>
                <a:latin typeface="Britannic Bold" panose="020B0903060703020204" pitchFamily="34" charset="0"/>
              </a:rPr>
              <a:t>www.sergrasan.com/toninhovendraminislides/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000" dirty="0" smtClean="0">
                <a:solidFill>
                  <a:srgbClr val="C0000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PARTICIPAÇÕES</a:t>
            </a:r>
            <a:r>
              <a:rPr lang="pt-BR" sz="1000" dirty="0">
                <a:solidFill>
                  <a:srgbClr val="C0000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:</a:t>
            </a:r>
          </a:p>
          <a:p>
            <a:pPr marL="685718" lvl="2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90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ASSOCIAÇÃO DOS POETAS E ESCRITORES DE JUNDIAÍ E REGIÃO</a:t>
            </a:r>
          </a:p>
          <a:p>
            <a:pPr algn="ctr"/>
            <a:r>
              <a:rPr lang="pt-BR" sz="100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 </a:t>
            </a:r>
            <a:r>
              <a:rPr lang="pt-BR" sz="90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ACADEMIA NACIONAL DE LETRAS DO PORTAL DO POETA BRASILEIRO </a:t>
            </a:r>
            <a:r>
              <a:rPr lang="pt-BR" sz="80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-  ACADÊMICO  </a:t>
            </a:r>
            <a:r>
              <a:rPr lang="pt-BR" sz="800" dirty="0" smtClean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28</a:t>
            </a:r>
            <a:endParaRPr lang="pt-BR" sz="800" dirty="0">
              <a:solidFill>
                <a:srgbClr val="002060"/>
              </a:solidFill>
              <a:latin typeface="Arial Black" panose="020B0A04020102020204" pitchFamily="34" charset="0"/>
              <a:cs typeface="Aharoni" panose="02010803020104030203" pitchFamily="2" charset="-79"/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3086178" y="2300247"/>
            <a:ext cx="5786478" cy="1169551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12700">
            <a:solidFill>
              <a:schemeClr val="tx1"/>
            </a:solidFill>
          </a:ln>
          <a:effectLst>
            <a:glow rad="101600">
              <a:schemeClr val="accent3">
                <a:satMod val="175000"/>
                <a:alpha val="40000"/>
              </a:schemeClr>
            </a:glow>
          </a:effectLst>
        </p:spPr>
        <p:txBody>
          <a:bodyPr wrap="square">
            <a:spAutoFit/>
          </a:bodyPr>
          <a:lstStyle/>
          <a:p>
            <a:pPr algn="ctr"/>
            <a:r>
              <a:rPr lang="pt-BR" sz="1400" dirty="0" smtClean="0">
                <a:ln>
                  <a:solidFill>
                    <a:srgbClr val="00B0F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Helvetica" panose="020B0604020202020204" pitchFamily="34" charset="0"/>
              </a:rPr>
              <a:t>O Poeta nunca morre, pode ausentar-se para momentos de reflexões, quando a pena lhe escapa da mão e o papel não está sobre a mesa. Mas tudo tem seu tempo, e, após,  como uma fênix, renasce das cinzas, regando os jasmins do seu jardim, contemplando com esse perfume seus admiradores, esbanjando versos de extrema magnitude </a:t>
            </a:r>
            <a:endParaRPr lang="pt-BR" sz="1400" dirty="0">
              <a:ln>
                <a:solidFill>
                  <a:srgbClr val="00B0F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0412" y="190892"/>
            <a:ext cx="2160238" cy="1819529"/>
          </a:xfrm>
          <a:prstGeom prst="rect">
            <a:avLst/>
          </a:prstGeom>
          <a:solidFill>
            <a:srgbClr val="FFFFFF">
              <a:shade val="85000"/>
            </a:srgbClr>
          </a:solidFill>
          <a:ln w="28575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6813" y="216448"/>
            <a:ext cx="2016224" cy="1768767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5" name="Retângulo 4"/>
          <p:cNvSpPr/>
          <p:nvPr/>
        </p:nvSpPr>
        <p:spPr>
          <a:xfrm>
            <a:off x="4932040" y="436488"/>
            <a:ext cx="201622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20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FORMATADO POR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2000" b="1" i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TONINHO  VENDRAMINI  </a:t>
            </a:r>
            <a:endParaRPr lang="pt-BR" sz="1600" b="1" i="1" u="sng" dirty="0">
              <a:ln w="9525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</p:spTree>
  </p:cSld>
  <p:clrMapOvr>
    <a:masterClrMapping/>
  </p:clrMapOvr>
  <p:transition spd="med" advClick="0" advTm="184000">
    <p:wheel spokes="8"/>
    <p:sndAc>
      <p:stSnd loop="1">
        <p:snd r:embed="rId2" name="7 - Teu Sonho Não Acabou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6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6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6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6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9000"/>
                            </p:stCondLst>
                            <p:childTnLst>
                              <p:par>
                                <p:cTn id="17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6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6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6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0"/>
                            </p:stCondLst>
                            <p:childTnLst>
                              <p:par>
                                <p:cTn id="2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4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4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9250"/>
                            </p:stCondLst>
                            <p:childTnLst>
                              <p:par>
                                <p:cTn id="3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40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40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40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3250"/>
                            </p:stCondLst>
                            <p:childTnLst>
                              <p:par>
                                <p:cTn id="4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4000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4000" fill="hold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4000" fill="hold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7250"/>
                            </p:stCondLst>
                            <p:childTnLst>
                              <p:par>
                                <p:cTn id="5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4000"/>
                                        <p:tgtEl>
                                          <p:spTgt spid="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4000" fill="hold"/>
                                        <p:tgtEl>
                                          <p:spTgt spid="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4000" fill="hold"/>
                                        <p:tgtEl>
                                          <p:spTgt spid="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1250"/>
                            </p:stCondLst>
                            <p:childTnLst>
                              <p:par>
                                <p:cTn id="5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4000"/>
                                        <p:tgtEl>
                                          <p:spTgt spid="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4000" fill="hold"/>
                                        <p:tgtEl>
                                          <p:spTgt spid="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4000" fill="hold"/>
                                        <p:tgtEl>
                                          <p:spTgt spid="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35250"/>
                            </p:stCondLst>
                            <p:childTnLst>
                              <p:par>
                                <p:cTn id="6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4000"/>
                                        <p:tgtEl>
                                          <p:spTgt spid="2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4000" fill="hold"/>
                                        <p:tgtEl>
                                          <p:spTgt spid="2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4000" fill="hold"/>
                                        <p:tgtEl>
                                          <p:spTgt spid="2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39250"/>
                            </p:stCondLst>
                            <p:childTnLst>
                              <p:par>
                                <p:cTn id="6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4000"/>
                                        <p:tgtEl>
                                          <p:spTgt spid="2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4000" fill="hold"/>
                                        <p:tgtEl>
                                          <p:spTgt spid="2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4000" fill="hold"/>
                                        <p:tgtEl>
                                          <p:spTgt spid="2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43250"/>
                            </p:stCondLst>
                            <p:childTnLst>
                              <p:par>
                                <p:cTn id="7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4000"/>
                                        <p:tgtEl>
                                          <p:spTgt spid="2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4000" fill="hold"/>
                                        <p:tgtEl>
                                          <p:spTgt spid="2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4000" fill="hold"/>
                                        <p:tgtEl>
                                          <p:spTgt spid="2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7250"/>
                            </p:stCondLst>
                            <p:childTnLst>
                              <p:par>
                                <p:cTn id="8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4000"/>
                                        <p:tgtEl>
                                          <p:spTgt spid="2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4000" fill="hold"/>
                                        <p:tgtEl>
                                          <p:spTgt spid="2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4000" fill="hold"/>
                                        <p:tgtEl>
                                          <p:spTgt spid="2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51250"/>
                            </p:stCondLst>
                            <p:childTnLst>
                              <p:par>
                                <p:cTn id="8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4000"/>
                                        <p:tgtEl>
                                          <p:spTgt spid="2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4000" fill="hold"/>
                                        <p:tgtEl>
                                          <p:spTgt spid="2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4000" fill="hold"/>
                                        <p:tgtEl>
                                          <p:spTgt spid="2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55250"/>
                            </p:stCondLst>
                            <p:childTnLst>
                              <p:par>
                                <p:cTn id="9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4000"/>
                                        <p:tgtEl>
                                          <p:spTgt spid="2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4000" fill="hold"/>
                                        <p:tgtEl>
                                          <p:spTgt spid="2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4000" fill="hold"/>
                                        <p:tgtEl>
                                          <p:spTgt spid="2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59250"/>
                            </p:stCondLst>
                            <p:childTnLst>
                              <p:par>
                                <p:cTn id="9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4000"/>
                                        <p:tgtEl>
                                          <p:spTgt spid="2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1" dur="4000" fill="hold"/>
                                        <p:tgtEl>
                                          <p:spTgt spid="2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4000" fill="hold"/>
                                        <p:tgtEl>
                                          <p:spTgt spid="2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63250"/>
                            </p:stCondLst>
                            <p:childTnLst>
                              <p:par>
                                <p:cTn id="10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4000"/>
                                        <p:tgtEl>
                                          <p:spTgt spid="2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7" dur="4000" fill="hold"/>
                                        <p:tgtEl>
                                          <p:spTgt spid="2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4000" fill="hold"/>
                                        <p:tgtEl>
                                          <p:spTgt spid="2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67250"/>
                            </p:stCondLst>
                            <p:childTnLst>
                              <p:par>
                                <p:cTn id="11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4000"/>
                                        <p:tgtEl>
                                          <p:spTgt spid="21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4000" fill="hold"/>
                                        <p:tgtEl>
                                          <p:spTgt spid="21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4000" fill="hold"/>
                                        <p:tgtEl>
                                          <p:spTgt spid="21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71250"/>
                            </p:stCondLst>
                            <p:childTnLst>
                              <p:par>
                                <p:cTn id="11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4000"/>
                                        <p:tgtEl>
                                          <p:spTgt spid="21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9" dur="4000" fill="hold"/>
                                        <p:tgtEl>
                                          <p:spTgt spid="21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4000" fill="hold"/>
                                        <p:tgtEl>
                                          <p:spTgt spid="21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75250"/>
                            </p:stCondLst>
                            <p:childTnLst>
                              <p:par>
                                <p:cTn id="12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4000"/>
                                        <p:tgtEl>
                                          <p:spTgt spid="21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5" dur="4000" fill="hold"/>
                                        <p:tgtEl>
                                          <p:spTgt spid="21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4000" fill="hold"/>
                                        <p:tgtEl>
                                          <p:spTgt spid="21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79250"/>
                            </p:stCondLst>
                            <p:childTnLst>
                              <p:par>
                                <p:cTn id="128" presetID="21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30" dur="4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83500"/>
                            </p:stCondLst>
                            <p:childTnLst>
                              <p:par>
                                <p:cTn id="132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4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4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4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4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" grpId="0" animBg="1"/>
    </p:bldLst>
  </p:timing>
</p:sld>
</file>

<file path=ppt/theme/theme1.xml><?xml version="1.0" encoding="utf-8"?>
<a:theme xmlns:a="http://schemas.openxmlformats.org/drawingml/2006/main" name="Gotícula">
  <a:themeElements>
    <a:clrScheme name="Gotícula">
      <a:dk1>
        <a:sysClr val="windowText" lastClr="000000"/>
      </a:dk1>
      <a:lt1>
        <a:sysClr val="window" lastClr="FFFFFF"/>
      </a:lt1>
      <a:dk2>
        <a:srgbClr val="355071"/>
      </a:dk2>
      <a:lt2>
        <a:srgbClr val="AABED7"/>
      </a:lt2>
      <a:accent1>
        <a:srgbClr val="2FA3EE"/>
      </a:accent1>
      <a:accent2>
        <a:srgbClr val="4BCAAD"/>
      </a:accent2>
      <a:accent3>
        <a:srgbClr val="86C157"/>
      </a:accent3>
      <a:accent4>
        <a:srgbClr val="D99C3F"/>
      </a:accent4>
      <a:accent5>
        <a:srgbClr val="CE6633"/>
      </a:accent5>
      <a:accent6>
        <a:srgbClr val="A35DD1"/>
      </a:accent6>
      <a:hlink>
        <a:srgbClr val="56BCFE"/>
      </a:hlink>
      <a:folHlink>
        <a:srgbClr val="97C5E3"/>
      </a:folHlink>
    </a:clrScheme>
    <a:fontScheme name="Gotícula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otícula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100000"/>
                <a:hueMod val="130000"/>
                <a:satMod val="150000"/>
                <a:lumMod val="112000"/>
              </a:schemeClr>
            </a:gs>
            <a:gs pos="100000">
              <a:schemeClr val="phClr">
                <a:shade val="92000"/>
                <a:satMod val="140000"/>
                <a:lumMod val="11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roplet" id="{8984A317-299A-4E50-B45D-BFC9EDE2337A}" vid="{A633B6A3-9E7F-4C10-9C98-2517A3134361}"/>
    </a:ext>
  </a:extLst>
</a:theme>
</file>

<file path=ppt/theme/theme2.xml><?xml version="1.0" encoding="utf-8"?>
<a:theme xmlns:a="http://schemas.openxmlformats.org/drawingml/2006/main" name="Cacho">
  <a:themeElements>
    <a:clrScheme name="Cacho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Cacho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acho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ppt/theme/theme3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 POETA MORREU</Template>
  <TotalTime>1</TotalTime>
  <Words>175</Words>
  <Application>Microsoft Office PowerPoint</Application>
  <PresentationFormat>Apresentação na tela (16:9)</PresentationFormat>
  <Paragraphs>44</Paragraphs>
  <Slides>6</Slides>
  <Notes>1</Notes>
  <HiddenSlides>0</HiddenSlides>
  <MMClips>0</MMClips>
  <ScaleCrop>false</ScaleCrop>
  <HeadingPairs>
    <vt:vector size="6" baseType="variant">
      <vt:variant>
        <vt:lpstr>Fontes usadas</vt:lpstr>
      </vt:variant>
      <vt:variant>
        <vt:i4>15</vt:i4>
      </vt:variant>
      <vt:variant>
        <vt:lpstr>Tema</vt:lpstr>
      </vt:variant>
      <vt:variant>
        <vt:i4>2</vt:i4>
      </vt:variant>
      <vt:variant>
        <vt:lpstr>Títulos de slides</vt:lpstr>
      </vt:variant>
      <vt:variant>
        <vt:i4>6</vt:i4>
      </vt:variant>
    </vt:vector>
  </HeadingPairs>
  <TitlesOfParts>
    <vt:vector size="23" baseType="lpstr">
      <vt:lpstr>ＭＳ Ｐゴシック</vt:lpstr>
      <vt:lpstr>Aharoni</vt:lpstr>
      <vt:lpstr>Arial</vt:lpstr>
      <vt:lpstr>Arial Black</vt:lpstr>
      <vt:lpstr>Bradley Hand ITC</vt:lpstr>
      <vt:lpstr>Britannic Bold</vt:lpstr>
      <vt:lpstr>Calibri</vt:lpstr>
      <vt:lpstr>Century Gothic</vt:lpstr>
      <vt:lpstr>Chiller</vt:lpstr>
      <vt:lpstr>Curlz MT</vt:lpstr>
      <vt:lpstr>David</vt:lpstr>
      <vt:lpstr>Helvetica</vt:lpstr>
      <vt:lpstr>Maiandra GD</vt:lpstr>
      <vt:lpstr>Tw Cen MT</vt:lpstr>
      <vt:lpstr>Wingdings 3</vt:lpstr>
      <vt:lpstr>Gotícula</vt:lpstr>
      <vt:lpstr>Cacho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Usuário do Windows</dc:creator>
  <cp:lastModifiedBy>Usuário do Windows</cp:lastModifiedBy>
  <cp:revision>1</cp:revision>
  <dcterms:created xsi:type="dcterms:W3CDTF">2020-08-31T17:31:54Z</dcterms:created>
  <dcterms:modified xsi:type="dcterms:W3CDTF">2020-08-31T17:33:01Z</dcterms:modified>
</cp:coreProperties>
</file>