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16"/>
  </p:notesMasterIdLst>
  <p:sldIdLst>
    <p:sldId id="267" r:id="rId3"/>
    <p:sldId id="268" r:id="rId4"/>
    <p:sldId id="270" r:id="rId5"/>
    <p:sldId id="271" r:id="rId6"/>
    <p:sldId id="272" r:id="rId7"/>
    <p:sldId id="273" r:id="rId8"/>
    <p:sldId id="274" r:id="rId9"/>
    <p:sldId id="275" r:id="rId10"/>
    <p:sldId id="276" r:id="rId11"/>
    <p:sldId id="277" r:id="rId12"/>
    <p:sldId id="278" r:id="rId13"/>
    <p:sldId id="269" r:id="rId14"/>
    <p:sldId id="280" r:id="rId15"/>
  </p:sldIdLst>
  <p:sldSz cx="10440988" cy="5715000"/>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800">
          <p15:clr>
            <a:srgbClr val="A4A3A4"/>
          </p15:clr>
        </p15:guide>
        <p15:guide id="2" pos="3289">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dows User" initials="WU" lastIdx="1" clrIdx="0">
    <p:extLst>
      <p:ext uri="{19B8F6BF-5375-455C-9EA6-DF929625EA0E}">
        <p15:presenceInfo xmlns="" xmlns:p15="http://schemas.microsoft.com/office/powerpoint/2012/main" userId="Windows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C6ACA4"/>
    <a:srgbClr val="6600CC"/>
    <a:srgbClr val="FF9999"/>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1" autoAdjust="0"/>
    <p:restoredTop sz="94660"/>
  </p:normalViewPr>
  <p:slideViewPr>
    <p:cSldViewPr>
      <p:cViewPr varScale="1">
        <p:scale>
          <a:sx n="62" d="100"/>
          <a:sy n="62" d="100"/>
        </p:scale>
        <p:origin x="-643" y="-77"/>
      </p:cViewPr>
      <p:guideLst>
        <p:guide orient="horz" pos="1800"/>
        <p:guide pos="3289"/>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BBFF3F-93C0-45B6-8696-2139A8BD1541}" type="datetimeFigureOut">
              <a:rPr lang="pt-BR" smtClean="0"/>
              <a:pPr/>
              <a:t>04/06/2020</a:t>
            </a:fld>
            <a:endParaRPr lang="pt-BR"/>
          </a:p>
        </p:txBody>
      </p:sp>
      <p:sp>
        <p:nvSpPr>
          <p:cNvPr id="4" name="Espaço Reservado para Imagem de Slide 3"/>
          <p:cNvSpPr>
            <a:spLocks noGrp="1" noRot="1" noChangeAspect="1"/>
          </p:cNvSpPr>
          <p:nvPr>
            <p:ph type="sldImg" idx="2"/>
          </p:nvPr>
        </p:nvSpPr>
        <p:spPr>
          <a:xfrm>
            <a:off x="611188" y="1143000"/>
            <a:ext cx="5635625" cy="30861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8C02FE-A2A3-47F3-906F-91C80ADCEDF3}" type="slidenum">
              <a:rPr lang="pt-BR" smtClean="0"/>
              <a:pPr/>
              <a:t>‹nº›</a:t>
            </a:fld>
            <a:endParaRPr lang="pt-BR"/>
          </a:p>
        </p:txBody>
      </p:sp>
    </p:spTree>
    <p:extLst>
      <p:ext uri="{BB962C8B-B14F-4D97-AF65-F5344CB8AC3E}">
        <p14:creationId xmlns="" xmlns:p14="http://schemas.microsoft.com/office/powerpoint/2010/main" val="13996067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F15547D-4A85-428E-9547-E49B3CDFCF31}" type="slidenum">
              <a:rPr kumimoji="0" lang="pt-BR"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pt-BR" sz="1200" b="0" i="0" u="none" strike="noStrike" kern="1200" cap="none" spc="0" normalizeH="0" baseline="0" noProof="0" dirty="0">
              <a:ln>
                <a:noFill/>
              </a:ln>
              <a:solidFill>
                <a:prstClr val="black"/>
              </a:solidFill>
              <a:effectLst/>
              <a:uLnTx/>
              <a:uFillTx/>
              <a:latin typeface="Arial" charset="0"/>
              <a:ea typeface="+mn-ea"/>
              <a:cs typeface="+mn-cs"/>
            </a:endParaRPr>
          </a:p>
        </p:txBody>
      </p:sp>
    </p:spTree>
    <p:extLst>
      <p:ext uri="{BB962C8B-B14F-4D97-AF65-F5344CB8AC3E}">
        <p14:creationId xmlns="" xmlns:p14="http://schemas.microsoft.com/office/powerpoint/2010/main" val="12641703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783074" y="1775355"/>
            <a:ext cx="8874840" cy="1225021"/>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566148" y="3238500"/>
            <a:ext cx="7308692"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04/06/2020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 xmlns:p14="http://schemas.microsoft.com/office/powerpoint/2010/main" val="37829948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04/06/2020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 xmlns:p14="http://schemas.microsoft.com/office/powerpoint/2010/main" val="298950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824766" y="3672417"/>
            <a:ext cx="8874840" cy="1135063"/>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824766" y="2422261"/>
            <a:ext cx="887484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04/06/2020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 xmlns:p14="http://schemas.microsoft.com/office/powerpoint/2010/main" val="15224495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522050" y="1333500"/>
            <a:ext cx="4611436"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5307502" y="1333500"/>
            <a:ext cx="4611436"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F7EE434A-A7D6-43C6-A234-15C5C41E8B11}" type="datetimeFigureOut">
              <a:rPr lang="pt-BR" smtClean="0">
                <a:solidFill>
                  <a:prstClr val="black">
                    <a:tint val="75000"/>
                  </a:prstClr>
                </a:solidFill>
              </a:rPr>
              <a:pPr/>
              <a:t>04/06/2020</a:t>
            </a:fld>
            <a:endParaRPr lang="pt-BR">
              <a:solidFill>
                <a:prstClr val="black">
                  <a:tint val="75000"/>
                </a:prstClr>
              </a:solidFill>
            </a:endParaRPr>
          </a:p>
        </p:txBody>
      </p:sp>
      <p:sp>
        <p:nvSpPr>
          <p:cNvPr id="6" name="Espaço Reservado para Rodapé 5"/>
          <p:cNvSpPr>
            <a:spLocks noGrp="1"/>
          </p:cNvSpPr>
          <p:nvPr>
            <p:ph type="ftr" sz="quarter" idx="11"/>
          </p:nvPr>
        </p:nvSpPr>
        <p:spPr/>
        <p:txBody>
          <a:bodyPr/>
          <a:lstStyle/>
          <a:p>
            <a:endParaRPr lang="pt-BR">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 xmlns:p14="http://schemas.microsoft.com/office/powerpoint/2010/main" val="20121488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522049" y="1279261"/>
            <a:ext cx="4613250"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522049" y="1812396"/>
            <a:ext cx="4613250"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5303877" y="1279261"/>
            <a:ext cx="4615062"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5303877" y="1812396"/>
            <a:ext cx="4615062"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F7EE434A-A7D6-43C6-A234-15C5C41E8B11}" type="datetimeFigureOut">
              <a:rPr lang="pt-BR" smtClean="0">
                <a:solidFill>
                  <a:prstClr val="black">
                    <a:tint val="75000"/>
                  </a:prstClr>
                </a:solidFill>
              </a:rPr>
              <a:pPr/>
              <a:t>04/06/2020</a:t>
            </a:fld>
            <a:endParaRPr lang="pt-BR">
              <a:solidFill>
                <a:prstClr val="black">
                  <a:tint val="75000"/>
                </a:prstClr>
              </a:solidFill>
            </a:endParaRPr>
          </a:p>
        </p:txBody>
      </p:sp>
      <p:sp>
        <p:nvSpPr>
          <p:cNvPr id="8" name="Espaço Reservado para Rodapé 7"/>
          <p:cNvSpPr>
            <a:spLocks noGrp="1"/>
          </p:cNvSpPr>
          <p:nvPr>
            <p:ph type="ftr" sz="quarter" idx="11"/>
          </p:nvPr>
        </p:nvSpPr>
        <p:spPr/>
        <p:txBody>
          <a:bodyPr/>
          <a:lstStyle/>
          <a:p>
            <a:endParaRPr lang="pt-BR">
              <a:solidFill>
                <a:prstClr val="black">
                  <a:tint val="75000"/>
                </a:prstClr>
              </a:solidFill>
            </a:endParaRPr>
          </a:p>
        </p:txBody>
      </p:sp>
      <p:sp>
        <p:nvSpPr>
          <p:cNvPr id="9" name="Espaço Reservado para Número de Slide 8"/>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 xmlns:p14="http://schemas.microsoft.com/office/powerpoint/2010/main" val="26575918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2"/>
          <p:cNvSpPr>
            <a:spLocks noGrp="1"/>
          </p:cNvSpPr>
          <p:nvPr>
            <p:ph type="dt" sz="half" idx="10"/>
          </p:nvPr>
        </p:nvSpPr>
        <p:spPr/>
        <p:txBody>
          <a:bodyPr/>
          <a:lstStyle/>
          <a:p>
            <a:fld id="{F7EE434A-A7D6-43C6-A234-15C5C41E8B11}" type="datetimeFigureOut">
              <a:rPr lang="pt-BR" smtClean="0">
                <a:solidFill>
                  <a:prstClr val="black">
                    <a:tint val="75000"/>
                  </a:prstClr>
                </a:solidFill>
              </a:rPr>
              <a:pPr/>
              <a:t>04/06/2020</a:t>
            </a:fld>
            <a:endParaRPr lang="pt-BR">
              <a:solidFill>
                <a:prstClr val="black">
                  <a:tint val="75000"/>
                </a:prstClr>
              </a:solidFill>
            </a:endParaRPr>
          </a:p>
        </p:txBody>
      </p:sp>
      <p:sp>
        <p:nvSpPr>
          <p:cNvPr id="4" name="Espaço Reservado para Rodapé 3"/>
          <p:cNvSpPr>
            <a:spLocks noGrp="1"/>
          </p:cNvSpPr>
          <p:nvPr>
            <p:ph type="ftr" sz="quarter" idx="11"/>
          </p:nvPr>
        </p:nvSpPr>
        <p:spPr/>
        <p:txBody>
          <a:bodyPr/>
          <a:lstStyle/>
          <a:p>
            <a:endParaRPr lang="pt-BR">
              <a:solidFill>
                <a:prstClr val="black">
                  <a:tint val="75000"/>
                </a:prstClr>
              </a:solidFill>
            </a:endParaRPr>
          </a:p>
        </p:txBody>
      </p:sp>
      <p:sp>
        <p:nvSpPr>
          <p:cNvPr id="5" name="Espaço Reservado para Número de Slide 4"/>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 xmlns:p14="http://schemas.microsoft.com/office/powerpoint/2010/main" val="9601888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F7EE434A-A7D6-43C6-A234-15C5C41E8B11}" type="datetimeFigureOut">
              <a:rPr lang="pt-BR" smtClean="0">
                <a:solidFill>
                  <a:prstClr val="black">
                    <a:tint val="75000"/>
                  </a:prstClr>
                </a:solidFill>
              </a:rPr>
              <a:pPr/>
              <a:t>04/06/2020</a:t>
            </a:fld>
            <a:endParaRPr lang="pt-BR">
              <a:solidFill>
                <a:prstClr val="black">
                  <a:tint val="75000"/>
                </a:prstClr>
              </a:solidFill>
            </a:endParaRPr>
          </a:p>
        </p:txBody>
      </p:sp>
      <p:sp>
        <p:nvSpPr>
          <p:cNvPr id="3" name="Espaço Reservado para Rodapé 2"/>
          <p:cNvSpPr>
            <a:spLocks noGrp="1"/>
          </p:cNvSpPr>
          <p:nvPr>
            <p:ph type="ftr" sz="quarter" idx="11"/>
          </p:nvPr>
        </p:nvSpPr>
        <p:spPr/>
        <p:txBody>
          <a:bodyPr/>
          <a:lstStyle/>
          <a:p>
            <a:endParaRPr lang="pt-BR">
              <a:solidFill>
                <a:prstClr val="black">
                  <a:tint val="75000"/>
                </a:prstClr>
              </a:solidFill>
            </a:endParaRPr>
          </a:p>
        </p:txBody>
      </p:sp>
      <p:sp>
        <p:nvSpPr>
          <p:cNvPr id="4" name="Espaço Reservado para Número de Slide 3"/>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 xmlns:p14="http://schemas.microsoft.com/office/powerpoint/2010/main" val="14839372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522050" y="227542"/>
            <a:ext cx="3435013" cy="968375"/>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4082136" y="227542"/>
            <a:ext cx="5836802"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522050" y="1195917"/>
            <a:ext cx="34350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4"/>
          <p:cNvSpPr>
            <a:spLocks noGrp="1"/>
          </p:cNvSpPr>
          <p:nvPr>
            <p:ph type="dt" sz="half" idx="10"/>
          </p:nvPr>
        </p:nvSpPr>
        <p:spPr/>
        <p:txBody>
          <a:bodyPr/>
          <a:lstStyle/>
          <a:p>
            <a:fld id="{F7EE434A-A7D6-43C6-A234-15C5C41E8B11}" type="datetimeFigureOut">
              <a:rPr lang="pt-BR" smtClean="0">
                <a:solidFill>
                  <a:prstClr val="black">
                    <a:tint val="75000"/>
                  </a:prstClr>
                </a:solidFill>
              </a:rPr>
              <a:pPr/>
              <a:t>04/06/2020</a:t>
            </a:fld>
            <a:endParaRPr lang="pt-BR">
              <a:solidFill>
                <a:prstClr val="black">
                  <a:tint val="75000"/>
                </a:prstClr>
              </a:solidFill>
            </a:endParaRPr>
          </a:p>
        </p:txBody>
      </p:sp>
      <p:sp>
        <p:nvSpPr>
          <p:cNvPr id="6" name="Espaço Reservado para Rodapé 5"/>
          <p:cNvSpPr>
            <a:spLocks noGrp="1"/>
          </p:cNvSpPr>
          <p:nvPr>
            <p:ph type="ftr" sz="quarter" idx="11"/>
          </p:nvPr>
        </p:nvSpPr>
        <p:spPr/>
        <p:txBody>
          <a:bodyPr/>
          <a:lstStyle/>
          <a:p>
            <a:endParaRPr lang="pt-BR">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 xmlns:p14="http://schemas.microsoft.com/office/powerpoint/2010/main" val="18636320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2046507" y="4000500"/>
            <a:ext cx="6264593" cy="472282"/>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2046507" y="510646"/>
            <a:ext cx="6264593"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pt-BR"/>
          </a:p>
        </p:txBody>
      </p:sp>
      <p:sp>
        <p:nvSpPr>
          <p:cNvPr id="4" name="Espaço Reservado para Texto 3"/>
          <p:cNvSpPr>
            <a:spLocks noGrp="1"/>
          </p:cNvSpPr>
          <p:nvPr>
            <p:ph type="body" sz="half" idx="2"/>
          </p:nvPr>
        </p:nvSpPr>
        <p:spPr>
          <a:xfrm>
            <a:off x="2046507" y="4472782"/>
            <a:ext cx="6264593"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4"/>
          <p:cNvSpPr>
            <a:spLocks noGrp="1"/>
          </p:cNvSpPr>
          <p:nvPr>
            <p:ph type="dt" sz="half" idx="10"/>
          </p:nvPr>
        </p:nvSpPr>
        <p:spPr/>
        <p:txBody>
          <a:bodyPr/>
          <a:lstStyle/>
          <a:p>
            <a:fld id="{F7EE434A-A7D6-43C6-A234-15C5C41E8B11}" type="datetimeFigureOut">
              <a:rPr lang="pt-BR" smtClean="0">
                <a:solidFill>
                  <a:prstClr val="black">
                    <a:tint val="75000"/>
                  </a:prstClr>
                </a:solidFill>
              </a:rPr>
              <a:pPr/>
              <a:t>04/06/2020</a:t>
            </a:fld>
            <a:endParaRPr lang="pt-BR">
              <a:solidFill>
                <a:prstClr val="black">
                  <a:tint val="75000"/>
                </a:prstClr>
              </a:solidFill>
            </a:endParaRPr>
          </a:p>
        </p:txBody>
      </p:sp>
      <p:sp>
        <p:nvSpPr>
          <p:cNvPr id="6" name="Espaço Reservado para Rodapé 5"/>
          <p:cNvSpPr>
            <a:spLocks noGrp="1"/>
          </p:cNvSpPr>
          <p:nvPr>
            <p:ph type="ftr" sz="quarter" idx="11"/>
          </p:nvPr>
        </p:nvSpPr>
        <p:spPr/>
        <p:txBody>
          <a:bodyPr/>
          <a:lstStyle/>
          <a:p>
            <a:endParaRPr lang="pt-BR">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 xmlns:p14="http://schemas.microsoft.com/office/powerpoint/2010/main" val="1967228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04/06/2020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 xmlns:p14="http://schemas.microsoft.com/office/powerpoint/2010/main" val="23795479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569716" y="228865"/>
            <a:ext cx="2349222" cy="4876271"/>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522050" y="228865"/>
            <a:ext cx="6873650" cy="4876271"/>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04/06/2020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 xmlns:p14="http://schemas.microsoft.com/office/powerpoint/2010/main" val="41114199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87317" y="4458254"/>
            <a:ext cx="9853684" cy="1984"/>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1600" tIns="50800" rIns="101600" bIns="50800" anchor="t" compatLnSpc="1"/>
          <a:lstStyle/>
          <a:p>
            <a:endParaRPr lang="en-US" sz="2000" dirty="0">
              <a:solidFill>
                <a:prstClr val="black"/>
              </a:solidFill>
              <a:cs typeface="Arial" charset="0"/>
            </a:endParaRPr>
          </a:p>
        </p:txBody>
      </p:sp>
      <p:sp>
        <p:nvSpPr>
          <p:cNvPr id="29" name="Título 28"/>
          <p:cNvSpPr>
            <a:spLocks noGrp="1"/>
          </p:cNvSpPr>
          <p:nvPr>
            <p:ph type="ctrTitle"/>
          </p:nvPr>
        </p:nvSpPr>
        <p:spPr>
          <a:xfrm>
            <a:off x="435052" y="4044517"/>
            <a:ext cx="9657915" cy="1018646"/>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435052" y="3238500"/>
            <a:ext cx="9657915" cy="762000"/>
          </a:xfrm>
        </p:spPr>
        <p:txBody>
          <a:bodyPr anchor="b"/>
          <a:lstStyle>
            <a:lvl1pPr marL="0" indent="0" algn="l">
              <a:buNone/>
              <a:defRPr sz="2667">
                <a:solidFill>
                  <a:schemeClr val="tx2">
                    <a:shade val="75000"/>
                  </a:schemeClr>
                </a:solidFill>
              </a:defRPr>
            </a:lvl1pPr>
            <a:lvl2pPr marL="507983" indent="0" algn="ctr">
              <a:buNone/>
            </a:lvl2pPr>
            <a:lvl3pPr marL="1015965" indent="0" algn="ctr">
              <a:buNone/>
            </a:lvl3pPr>
            <a:lvl4pPr marL="1523947" indent="0" algn="ctr">
              <a:buNone/>
            </a:lvl4pPr>
            <a:lvl5pPr marL="2031929" indent="0" algn="ctr">
              <a:buNone/>
            </a:lvl5pPr>
            <a:lvl6pPr marL="2539911" indent="0" algn="ctr">
              <a:buNone/>
            </a:lvl6pPr>
            <a:lvl7pPr marL="3047894" indent="0" algn="ctr">
              <a:buNone/>
            </a:lvl7pPr>
            <a:lvl8pPr marL="3555876" indent="0" algn="ctr">
              <a:buNone/>
            </a:lvl8pPr>
            <a:lvl9pPr marL="4063858"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04/06/2020</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9396889" y="5394962"/>
            <a:ext cx="866602" cy="205740"/>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 xmlns:p14="http://schemas.microsoft.com/office/powerpoint/2010/main" val="1087920111"/>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04/06/2020</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4089393" y="63507"/>
            <a:ext cx="3306314" cy="240771"/>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9396889" y="5394962"/>
            <a:ext cx="866602" cy="205740"/>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 xmlns:p14="http://schemas.microsoft.com/office/powerpoint/2010/main" val="22773661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87317" y="2870754"/>
            <a:ext cx="9853684" cy="1984"/>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1600" tIns="50800" rIns="101600" bIns="50800" anchor="t" compatLnSpc="1"/>
          <a:lstStyle/>
          <a:p>
            <a:endParaRPr lang="en-US" sz="2000" dirty="0">
              <a:solidFill>
                <a:prstClr val="white"/>
              </a:solidFill>
              <a:cs typeface="Arial" charset="0"/>
            </a:endParaRPr>
          </a:p>
        </p:txBody>
      </p:sp>
      <p:sp>
        <p:nvSpPr>
          <p:cNvPr id="6" name="Espaço Reservado para Texto 5"/>
          <p:cNvSpPr>
            <a:spLocks noGrp="1"/>
          </p:cNvSpPr>
          <p:nvPr>
            <p:ph type="body" idx="1"/>
          </p:nvPr>
        </p:nvSpPr>
        <p:spPr>
          <a:xfrm>
            <a:off x="435052" y="1397010"/>
            <a:ext cx="9657915" cy="1016001"/>
          </a:xfrm>
        </p:spPr>
        <p:txBody>
          <a:bodyPr anchor="b"/>
          <a:lstStyle>
            <a:lvl1pPr marL="0" indent="0" algn="r">
              <a:buNone/>
              <a:defRPr sz="2222">
                <a:solidFill>
                  <a:schemeClr val="tx2">
                    <a:shade val="75000"/>
                  </a:schemeClr>
                </a:solidFill>
              </a:defRPr>
            </a:lvl1pPr>
            <a:lvl2pPr>
              <a:buNone/>
              <a:defRPr sz="2000">
                <a:solidFill>
                  <a:schemeClr val="tx1">
                    <a:tint val="75000"/>
                  </a:schemeClr>
                </a:solidFill>
              </a:defRPr>
            </a:lvl2pPr>
            <a:lvl3pPr>
              <a:buNone/>
              <a:defRPr sz="1778">
                <a:solidFill>
                  <a:schemeClr val="tx1">
                    <a:tint val="75000"/>
                  </a:schemeClr>
                </a:solidFill>
              </a:defRPr>
            </a:lvl3pPr>
            <a:lvl4pPr>
              <a:buNone/>
              <a:defRPr sz="1556">
                <a:solidFill>
                  <a:schemeClr val="tx1">
                    <a:tint val="75000"/>
                  </a:schemeClr>
                </a:solidFill>
              </a:defRPr>
            </a:lvl4pPr>
            <a:lvl5pPr>
              <a:buNone/>
              <a:defRPr sz="1556">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04/06/2020</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206085" y="2455913"/>
            <a:ext cx="9918940" cy="987354"/>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 xmlns:p14="http://schemas.microsoft.com/office/powerpoint/2010/main" val="36632194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44566" y="381001"/>
            <a:ext cx="9918940" cy="701040"/>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348034" y="1333500"/>
            <a:ext cx="4785453" cy="3937000"/>
          </a:xfrm>
        </p:spPr>
        <p:txBody>
          <a:bodyPr/>
          <a:lstStyle>
            <a:lvl1pPr>
              <a:defRPr sz="3111"/>
            </a:lvl1pPr>
            <a:lvl2pPr>
              <a:defRPr sz="2667"/>
            </a:lvl2pPr>
            <a:lvl3pPr>
              <a:defRPr sz="2222"/>
            </a:lvl3pPr>
            <a:lvl4pPr>
              <a:defRPr sz="2000"/>
            </a:lvl4pPr>
            <a:lvl5pPr>
              <a:defRPr sz="20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5307512" y="1333500"/>
            <a:ext cx="4959470" cy="3937000"/>
          </a:xfrm>
        </p:spPr>
        <p:txBody>
          <a:bodyPr/>
          <a:lstStyle>
            <a:lvl1pPr>
              <a:defRPr sz="3111"/>
            </a:lvl1pPr>
            <a:lvl2pPr>
              <a:defRPr sz="2667"/>
            </a:lvl2pPr>
            <a:lvl3pPr>
              <a:defRPr sz="2222"/>
            </a:lvl3pPr>
            <a:lvl4pPr>
              <a:defRPr sz="2000"/>
            </a:lvl4pPr>
            <a:lvl5pPr>
              <a:defRPr sz="20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04/06/2020</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 xmlns:p14="http://schemas.microsoft.com/office/powerpoint/2010/main" val="32428441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48033" y="4508501"/>
            <a:ext cx="9831930" cy="735542"/>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321377" y="555628"/>
            <a:ext cx="4899129" cy="533136"/>
          </a:xfrm>
        </p:spPr>
        <p:txBody>
          <a:bodyPr anchor="ctr"/>
          <a:lstStyle>
            <a:lvl1pPr marL="0" indent="0">
              <a:buNone/>
              <a:defRPr sz="2000" b="0" cap="all" baseline="0">
                <a:solidFill>
                  <a:schemeClr val="accent1">
                    <a:shade val="50000"/>
                  </a:schemeClr>
                </a:solidFill>
                <a:latin typeface="+mj-lt"/>
                <a:ea typeface="+mj-ea"/>
                <a:cs typeface="+mj-cs"/>
              </a:defRPr>
            </a:lvl1pPr>
            <a:lvl2pPr>
              <a:buNone/>
              <a:defRPr sz="2222" b="1"/>
            </a:lvl2pPr>
            <a:lvl3pPr>
              <a:buNone/>
              <a:defRPr sz="2000" b="1"/>
            </a:lvl3pPr>
            <a:lvl4pPr>
              <a:buNone/>
              <a:defRPr sz="1778" b="1"/>
            </a:lvl4pPr>
            <a:lvl5pPr>
              <a:buNone/>
              <a:defRPr sz="1778"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5303879" y="555628"/>
            <a:ext cx="4901053" cy="533136"/>
          </a:xfrm>
        </p:spPr>
        <p:txBody>
          <a:bodyPr anchor="ctr"/>
          <a:lstStyle>
            <a:lvl1pPr marL="0" indent="0">
              <a:buNone/>
              <a:defRPr sz="2000" b="0" cap="all" baseline="0">
                <a:solidFill>
                  <a:schemeClr val="accent1">
                    <a:shade val="50000"/>
                  </a:schemeClr>
                </a:solidFill>
                <a:latin typeface="+mj-lt"/>
                <a:ea typeface="+mj-ea"/>
                <a:cs typeface="+mj-cs"/>
              </a:defRPr>
            </a:lvl1pPr>
            <a:lvl2pPr>
              <a:buNone/>
              <a:defRPr sz="2222" b="1"/>
            </a:lvl2pPr>
            <a:lvl3pPr>
              <a:buNone/>
              <a:defRPr sz="2000" b="1"/>
            </a:lvl3pPr>
            <a:lvl4pPr>
              <a:buNone/>
              <a:defRPr sz="1778" b="1"/>
            </a:lvl4pPr>
            <a:lvl5pPr>
              <a:buNone/>
              <a:defRPr sz="1778"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321377" y="1096701"/>
            <a:ext cx="4899129" cy="3284802"/>
          </a:xfrm>
        </p:spPr>
        <p:txBody>
          <a:bodyPr/>
          <a:lstStyle>
            <a:lvl1pPr>
              <a:defRPr sz="2667"/>
            </a:lvl1pPr>
            <a:lvl2pPr>
              <a:defRPr sz="2222"/>
            </a:lvl2pPr>
            <a:lvl3pPr>
              <a:defRPr sz="2000"/>
            </a:lvl3pPr>
            <a:lvl4pPr>
              <a:defRPr sz="1778"/>
            </a:lvl4pPr>
            <a:lvl5pPr>
              <a:defRPr sz="1778"/>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5308112" y="1096701"/>
            <a:ext cx="4896823" cy="3284802"/>
          </a:xfrm>
        </p:spPr>
        <p:txBody>
          <a:bodyPr/>
          <a:lstStyle>
            <a:lvl1pPr>
              <a:defRPr sz="2667"/>
            </a:lvl1pPr>
            <a:lvl2pPr>
              <a:defRPr sz="2222"/>
            </a:lvl2pPr>
            <a:lvl3pPr>
              <a:defRPr sz="2000"/>
            </a:lvl3pPr>
            <a:lvl4pPr>
              <a:defRPr sz="1778"/>
            </a:lvl4pPr>
            <a:lvl5pPr>
              <a:defRPr sz="1778"/>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04/06/2020</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9396901" y="5397502"/>
            <a:ext cx="870083" cy="205740"/>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87317" y="5016504"/>
            <a:ext cx="9853684" cy="1984"/>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1600" tIns="50800" rIns="101600" bIns="50800" anchor="t" compatLnSpc="1"/>
          <a:lstStyle/>
          <a:p>
            <a:endParaRPr lang="en-US" sz="2000" dirty="0">
              <a:solidFill>
                <a:prstClr val="black"/>
              </a:solidFill>
              <a:cs typeface="Arial" charset="0"/>
            </a:endParaRPr>
          </a:p>
        </p:txBody>
      </p:sp>
    </p:spTree>
    <p:extLst>
      <p:ext uri="{BB962C8B-B14F-4D97-AF65-F5344CB8AC3E}">
        <p14:creationId xmlns="" xmlns:p14="http://schemas.microsoft.com/office/powerpoint/2010/main" val="4085674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44566" y="381001"/>
            <a:ext cx="9918940" cy="701040"/>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04/06/2020</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 xmlns:p14="http://schemas.microsoft.com/office/powerpoint/2010/main" val="25148442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04/06/2020</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 xmlns:p14="http://schemas.microsoft.com/office/powerpoint/2010/main" val="27792952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87317" y="4874267"/>
            <a:ext cx="9853684" cy="1984"/>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1600" tIns="50800" rIns="101600" bIns="50800" anchor="t" compatLnSpc="1"/>
          <a:lstStyle/>
          <a:p>
            <a:endParaRPr lang="en-US" sz="2000" dirty="0">
              <a:solidFill>
                <a:prstClr val="black"/>
              </a:solidFill>
              <a:cs typeface="Arial" charset="0"/>
            </a:endParaRPr>
          </a:p>
        </p:txBody>
      </p:sp>
      <p:sp>
        <p:nvSpPr>
          <p:cNvPr id="12" name="Título 11"/>
          <p:cNvSpPr>
            <a:spLocks noGrp="1"/>
          </p:cNvSpPr>
          <p:nvPr>
            <p:ph type="title"/>
          </p:nvPr>
        </p:nvSpPr>
        <p:spPr>
          <a:xfrm>
            <a:off x="522060" y="4572003"/>
            <a:ext cx="9657915" cy="433917"/>
          </a:xfrm>
        </p:spPr>
        <p:txBody>
          <a:bodyPr anchor="ctr"/>
          <a:lstStyle>
            <a:lvl1pPr algn="l">
              <a:buNone/>
              <a:defRPr sz="2222"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522056" y="508001"/>
            <a:ext cx="3435014" cy="4000500"/>
          </a:xfrm>
        </p:spPr>
        <p:txBody>
          <a:bodyPr/>
          <a:lstStyle>
            <a:lvl1pPr marL="0" indent="0">
              <a:buNone/>
              <a:defRPr sz="1556"/>
            </a:lvl1pPr>
            <a:lvl2pPr>
              <a:buNone/>
              <a:defRPr sz="1333"/>
            </a:lvl2pPr>
            <a:lvl3pPr>
              <a:buNone/>
              <a:defRPr sz="1111"/>
            </a:lvl3pPr>
            <a:lvl4pPr>
              <a:buNone/>
              <a:defRPr sz="1000"/>
            </a:lvl4pPr>
            <a:lvl5pPr>
              <a:buNone/>
              <a:defRPr sz="1000"/>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4082140" y="508001"/>
            <a:ext cx="6097827" cy="4000500"/>
          </a:xfrm>
        </p:spPr>
        <p:txBody>
          <a:bodyPr/>
          <a:lstStyle>
            <a:lvl1pPr>
              <a:defRPr sz="3556"/>
            </a:lvl1pPr>
            <a:lvl2pPr>
              <a:defRPr sz="3111"/>
            </a:lvl2pPr>
            <a:lvl3pPr>
              <a:defRPr sz="2667"/>
            </a:lvl3pPr>
            <a:lvl4pPr>
              <a:defRPr sz="2222"/>
            </a:lvl4pPr>
            <a:lvl5pPr>
              <a:defRPr sz="2222"/>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04/06/2020</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 xmlns:p14="http://schemas.microsoft.com/office/powerpoint/2010/main" val="22430162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4002379" y="513862"/>
            <a:ext cx="5742543" cy="30480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556"/>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04/06/2020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435040" y="4161469"/>
            <a:ext cx="6699634" cy="435240"/>
          </a:xfrm>
        </p:spPr>
        <p:txBody>
          <a:bodyPr anchor="ctr"/>
          <a:lstStyle>
            <a:lvl1pPr algn="l">
              <a:buNone/>
              <a:defRPr sz="2222"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435040" y="4611024"/>
            <a:ext cx="6699634" cy="640292"/>
          </a:xfrm>
        </p:spPr>
        <p:txBody>
          <a:bodyPr lIns="109728" tIns="0"/>
          <a:lstStyle>
            <a:lvl1pPr marL="0" indent="0">
              <a:buNone/>
              <a:defRPr sz="1556"/>
            </a:lvl1pPr>
            <a:lvl2pPr>
              <a:defRPr sz="1333"/>
            </a:lvl2pPr>
            <a:lvl3pPr>
              <a:defRPr sz="1111"/>
            </a:lvl3pPr>
            <a:lvl4pPr>
              <a:defRPr sz="1000"/>
            </a:lvl4pPr>
            <a:lvl5pPr>
              <a:defRPr sz="1000"/>
            </a:lvl5pPr>
          </a:lstStyle>
          <a:p>
            <a:pPr lvl="0" eaLnBrk="1" latinLnBrk="0" hangingPunct="1"/>
            <a:r>
              <a:rPr kumimoji="0" lang="pt-BR" smtClean="0"/>
              <a:t>Clique para editar o texto mestre</a:t>
            </a:r>
          </a:p>
        </p:txBody>
      </p:sp>
    </p:spTree>
    <p:extLst>
      <p:ext uri="{BB962C8B-B14F-4D97-AF65-F5344CB8AC3E}">
        <p14:creationId xmlns="" xmlns:p14="http://schemas.microsoft.com/office/powerpoint/2010/main" val="39097401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04/06/2020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 xmlns:p14="http://schemas.microsoft.com/office/powerpoint/2010/main" val="5614821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830742" y="457737"/>
            <a:ext cx="2088198" cy="4876271"/>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522064" y="457737"/>
            <a:ext cx="7134674" cy="4876271"/>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04/06/2020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 xmlns:p14="http://schemas.microsoft.com/office/powerpoint/2010/main" val="32036777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522050" y="228865"/>
            <a:ext cx="9396889" cy="952500"/>
          </a:xfrm>
          <a:prstGeom prst="rect">
            <a:avLst/>
          </a:prstGeom>
        </p:spPr>
        <p:txBody>
          <a:bodyPr vert="horz" lIns="91440" tIns="45720" rIns="91440"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522050" y="1333500"/>
            <a:ext cx="9396889" cy="3771636"/>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522049" y="5296959"/>
            <a:ext cx="2436231" cy="304271"/>
          </a:xfrm>
          <a:prstGeom prst="rect">
            <a:avLst/>
          </a:prstGeom>
        </p:spPr>
        <p:txBody>
          <a:bodyPr vert="horz" lIns="91440" tIns="45720" rIns="91440" bIns="45720" rtlCol="0" anchor="ctr"/>
          <a:lstStyle>
            <a:lvl1pPr algn="l">
              <a:defRPr sz="1200">
                <a:solidFill>
                  <a:schemeClr val="tx1">
                    <a:tint val="75000"/>
                  </a:schemeClr>
                </a:solidFill>
              </a:defRPr>
            </a:lvl1pPr>
          </a:lstStyle>
          <a:p>
            <a:fld id="{F7EE434A-A7D6-43C6-A234-15C5C41E8B11}" type="datetimeFigureOut">
              <a:rPr lang="pt-BR" smtClean="0">
                <a:solidFill>
                  <a:prstClr val="black">
                    <a:tint val="75000"/>
                  </a:prstClr>
                </a:solidFill>
              </a:rPr>
              <a:pPr/>
              <a:t>04/06/2020</a:t>
            </a:fld>
            <a:endParaRPr lang="pt-BR">
              <a:solidFill>
                <a:prstClr val="black">
                  <a:tint val="75000"/>
                </a:prstClr>
              </a:solidFill>
            </a:endParaRPr>
          </a:p>
        </p:txBody>
      </p:sp>
      <p:sp>
        <p:nvSpPr>
          <p:cNvPr id="5" name="Espaço Reservado para Rodapé 4"/>
          <p:cNvSpPr>
            <a:spLocks noGrp="1"/>
          </p:cNvSpPr>
          <p:nvPr>
            <p:ph type="ftr" sz="quarter" idx="3"/>
          </p:nvPr>
        </p:nvSpPr>
        <p:spPr>
          <a:xfrm>
            <a:off x="3567338" y="5296959"/>
            <a:ext cx="3306313" cy="304271"/>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solidFill>
                <a:prstClr val="black">
                  <a:tint val="75000"/>
                </a:prstClr>
              </a:solidFill>
            </a:endParaRPr>
          </a:p>
        </p:txBody>
      </p:sp>
      <p:sp>
        <p:nvSpPr>
          <p:cNvPr id="6" name="Espaço Reservado para Número de Slide 5"/>
          <p:cNvSpPr>
            <a:spLocks noGrp="1"/>
          </p:cNvSpPr>
          <p:nvPr>
            <p:ph type="sldNum" sz="quarter" idx="4"/>
          </p:nvPr>
        </p:nvSpPr>
        <p:spPr>
          <a:xfrm>
            <a:off x="7482708" y="5296959"/>
            <a:ext cx="2436231" cy="304271"/>
          </a:xfrm>
          <a:prstGeom prst="rect">
            <a:avLst/>
          </a:prstGeom>
        </p:spPr>
        <p:txBody>
          <a:bodyPr vert="horz" lIns="91440" tIns="45720" rIns="91440" bIns="45720" rtlCol="0" anchor="ctr"/>
          <a:lstStyle>
            <a:lvl1pPr algn="r">
              <a:defRPr sz="1200">
                <a:solidFill>
                  <a:schemeClr val="tx1">
                    <a:tint val="75000"/>
                  </a:schemeClr>
                </a:solidFill>
              </a:defRPr>
            </a:lvl1p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 xmlns:p14="http://schemas.microsoft.com/office/powerpoint/2010/main" val="95869599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87317" y="875754"/>
            <a:ext cx="9853684" cy="1984"/>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1600" tIns="50800" rIns="101600" bIns="50800" anchor="t" compatLnSpc="1"/>
          <a:lstStyle/>
          <a:p>
            <a:endParaRPr lang="en-US" sz="2000" dirty="0">
              <a:solidFill>
                <a:prstClr val="black"/>
              </a:solidFill>
              <a:cs typeface="Arial" charset="0"/>
            </a:endParaRPr>
          </a:p>
        </p:txBody>
      </p:sp>
      <p:sp>
        <p:nvSpPr>
          <p:cNvPr id="8" name="Espaço Reservado para Texto 7"/>
          <p:cNvSpPr>
            <a:spLocks noGrp="1"/>
          </p:cNvSpPr>
          <p:nvPr>
            <p:ph type="body" idx="1"/>
          </p:nvPr>
        </p:nvSpPr>
        <p:spPr>
          <a:xfrm>
            <a:off x="348046" y="1295138"/>
            <a:ext cx="9918940" cy="3771636"/>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7395701" y="63507"/>
            <a:ext cx="2871272" cy="240771"/>
          </a:xfrm>
          <a:prstGeom prst="rect">
            <a:avLst/>
          </a:prstGeom>
        </p:spPr>
        <p:txBody>
          <a:bodyPr vert="horz"/>
          <a:lstStyle>
            <a:lvl1pPr algn="l" eaLnBrk="1" latinLnBrk="0" hangingPunct="1">
              <a:defRPr kumimoji="0" sz="1333">
                <a:solidFill>
                  <a:schemeClr val="accent1">
                    <a:shade val="75000"/>
                  </a:schemeClr>
                </a:solidFill>
              </a:defRPr>
            </a:lvl1pPr>
          </a:lstStyle>
          <a:p>
            <a:fld id="{8083C8D7-4055-45B2-9C62-EB29283BE9C3}" type="datetimeFigureOut">
              <a:rPr lang="pt-BR" smtClean="0">
                <a:solidFill>
                  <a:srgbClr val="629DD1">
                    <a:shade val="75000"/>
                  </a:srgbClr>
                </a:solidFill>
                <a:cs typeface="Arial" charset="0"/>
              </a:rPr>
              <a:pPr/>
              <a:t>04/06/2020</a:t>
            </a:fld>
            <a:endParaRPr lang="pt-BR" dirty="0">
              <a:solidFill>
                <a:srgbClr val="629DD1">
                  <a:shade val="75000"/>
                </a:srgbClr>
              </a:solidFill>
              <a:cs typeface="Arial" charset="0"/>
            </a:endParaRPr>
          </a:p>
        </p:txBody>
      </p:sp>
      <p:sp>
        <p:nvSpPr>
          <p:cNvPr id="28" name="Espaço Reservado para Rodapé 27"/>
          <p:cNvSpPr>
            <a:spLocks noGrp="1"/>
          </p:cNvSpPr>
          <p:nvPr>
            <p:ph type="ftr" sz="quarter" idx="3"/>
          </p:nvPr>
        </p:nvSpPr>
        <p:spPr>
          <a:xfrm>
            <a:off x="3567337" y="63507"/>
            <a:ext cx="3828362" cy="240771"/>
          </a:xfrm>
          <a:prstGeom prst="rect">
            <a:avLst/>
          </a:prstGeom>
        </p:spPr>
        <p:txBody>
          <a:bodyPr vert="horz"/>
          <a:lstStyle>
            <a:lvl1pPr algn="r" eaLnBrk="1" latinLnBrk="0" hangingPunct="1">
              <a:defRPr kumimoji="0" sz="1333">
                <a:solidFill>
                  <a:schemeClr val="accent1">
                    <a:shade val="75000"/>
                  </a:schemeClr>
                </a:solidFill>
              </a:defRPr>
            </a:lvl1pPr>
          </a:lstStyle>
          <a:p>
            <a:endParaRPr lang="pt-BR" dirty="0">
              <a:solidFill>
                <a:srgbClr val="629DD1">
                  <a:shade val="75000"/>
                </a:srgbClr>
              </a:solidFill>
              <a:cs typeface="Arial" charset="0"/>
            </a:endParaRPr>
          </a:p>
        </p:txBody>
      </p:sp>
      <p:sp>
        <p:nvSpPr>
          <p:cNvPr id="5" name="Espaço Reservado para Número de Slide 4"/>
          <p:cNvSpPr>
            <a:spLocks noGrp="1"/>
          </p:cNvSpPr>
          <p:nvPr>
            <p:ph type="sldNum" sz="quarter" idx="4"/>
          </p:nvPr>
        </p:nvSpPr>
        <p:spPr>
          <a:xfrm>
            <a:off x="9396901" y="5397508"/>
            <a:ext cx="870083" cy="203729"/>
          </a:xfrm>
          <a:prstGeom prst="rect">
            <a:avLst/>
          </a:prstGeom>
        </p:spPr>
        <p:txBody>
          <a:bodyPr vert="horz"/>
          <a:lstStyle>
            <a:lvl1pPr algn="r" eaLnBrk="1" latinLnBrk="0" hangingPunct="1">
              <a:defRPr kumimoji="0" sz="1333">
                <a:solidFill>
                  <a:schemeClr val="accent1">
                    <a:shade val="75000"/>
                  </a:schemeClr>
                </a:solidFill>
              </a:defRPr>
            </a:lvl1pPr>
          </a:lstStyle>
          <a:p>
            <a:fld id="{6AB63C84-61BE-46F1-BFBC-717D1E5147F7}" type="slidenum">
              <a:rPr lang="pt-BR" smtClean="0">
                <a:solidFill>
                  <a:srgbClr val="629DD1">
                    <a:shade val="75000"/>
                  </a:srgbClr>
                </a:solidFill>
                <a:cs typeface="Arial" charset="0"/>
              </a:rPr>
              <a:pPr/>
              <a:t>‹nº›</a:t>
            </a:fld>
            <a:endParaRPr lang="pt-BR" dirty="0">
              <a:solidFill>
                <a:srgbClr val="629DD1">
                  <a:shade val="75000"/>
                </a:srgbClr>
              </a:solidFill>
              <a:cs typeface="Arial" charset="0"/>
            </a:endParaRPr>
          </a:p>
        </p:txBody>
      </p:sp>
      <p:sp>
        <p:nvSpPr>
          <p:cNvPr id="10" name="Espaço Reservado para Título 9"/>
          <p:cNvSpPr>
            <a:spLocks noGrp="1"/>
          </p:cNvSpPr>
          <p:nvPr>
            <p:ph type="title"/>
          </p:nvPr>
        </p:nvSpPr>
        <p:spPr>
          <a:xfrm>
            <a:off x="348046" y="381000"/>
            <a:ext cx="9918940" cy="698500"/>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587317" y="875754"/>
            <a:ext cx="9853684" cy="1984"/>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1600" tIns="50800" rIns="101600" bIns="50800" anchor="t" compatLnSpc="1"/>
          <a:lstStyle/>
          <a:p>
            <a:endParaRPr lang="en-US" sz="2000" dirty="0">
              <a:solidFill>
                <a:prstClr val="black"/>
              </a:solidFill>
              <a:cs typeface="Arial" charset="0"/>
            </a:endParaRPr>
          </a:p>
        </p:txBody>
      </p:sp>
      <p:sp>
        <p:nvSpPr>
          <p:cNvPr id="12" name="Conector reto 11"/>
          <p:cNvSpPr>
            <a:spLocks noChangeShapeType="1"/>
          </p:cNvSpPr>
          <p:nvPr/>
        </p:nvSpPr>
        <p:spPr bwMode="auto">
          <a:xfrm>
            <a:off x="587317" y="881657"/>
            <a:ext cx="9853684" cy="1984"/>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1600" tIns="50800" rIns="101600" bIns="50800" anchor="t" compatLnSpc="1"/>
          <a:lstStyle/>
          <a:p>
            <a:endParaRPr lang="en-US" sz="2000" dirty="0">
              <a:solidFill>
                <a:prstClr val="black"/>
              </a:solidFill>
              <a:cs typeface="Arial" charset="0"/>
            </a:endParaRPr>
          </a:p>
        </p:txBody>
      </p:sp>
    </p:spTree>
    <p:extLst>
      <p:ext uri="{BB962C8B-B14F-4D97-AF65-F5344CB8AC3E}">
        <p14:creationId xmlns="" xmlns:p14="http://schemas.microsoft.com/office/powerpoint/2010/main" val="63837618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0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80987" indent="-380987" algn="l" rtl="0" eaLnBrk="1" latinLnBrk="0" hangingPunct="1">
        <a:spcBef>
          <a:spcPct val="20000"/>
        </a:spcBef>
        <a:buClr>
          <a:schemeClr val="accent1"/>
        </a:buClr>
        <a:buSzPct val="70000"/>
        <a:buFont typeface="Wingdings 2"/>
        <a:buChar char=""/>
        <a:defRPr kumimoji="0" sz="3556" kern="1200">
          <a:solidFill>
            <a:schemeClr val="tx2"/>
          </a:solidFill>
          <a:latin typeface="+mn-lt"/>
          <a:ea typeface="+mn-ea"/>
          <a:cs typeface="+mn-cs"/>
        </a:defRPr>
      </a:lvl1pPr>
      <a:lvl2pPr marL="825471" indent="-317489" algn="l" rtl="0" eaLnBrk="1" latinLnBrk="0" hangingPunct="1">
        <a:spcBef>
          <a:spcPct val="20000"/>
        </a:spcBef>
        <a:buClr>
          <a:schemeClr val="accent1"/>
        </a:buClr>
        <a:buSzPct val="70000"/>
        <a:buFont typeface="Wingdings 2"/>
        <a:buChar char=""/>
        <a:defRPr kumimoji="0" sz="3111" kern="1200">
          <a:solidFill>
            <a:schemeClr val="tx2"/>
          </a:solidFill>
          <a:latin typeface="+mn-lt"/>
          <a:ea typeface="+mn-ea"/>
          <a:cs typeface="+mn-cs"/>
        </a:defRPr>
      </a:lvl2pPr>
      <a:lvl3pPr marL="1269956" indent="-253991" algn="l" rtl="0" eaLnBrk="1" latinLnBrk="0" hangingPunct="1">
        <a:spcBef>
          <a:spcPct val="20000"/>
        </a:spcBef>
        <a:buClr>
          <a:schemeClr val="accent1"/>
        </a:buClr>
        <a:buSzPct val="70000"/>
        <a:buFont typeface="Wingdings 2"/>
        <a:buChar char=""/>
        <a:defRPr kumimoji="0" sz="2667" kern="1200">
          <a:solidFill>
            <a:schemeClr val="tx2"/>
          </a:solidFill>
          <a:latin typeface="+mn-lt"/>
          <a:ea typeface="+mn-ea"/>
          <a:cs typeface="+mn-cs"/>
        </a:defRPr>
      </a:lvl3pPr>
      <a:lvl4pPr marL="1777938" indent="-253991" algn="l" rtl="0" eaLnBrk="1" latinLnBrk="0" hangingPunct="1">
        <a:spcBef>
          <a:spcPct val="20000"/>
        </a:spcBef>
        <a:buClr>
          <a:schemeClr val="accent1"/>
        </a:buClr>
        <a:buSzPct val="70000"/>
        <a:buFont typeface="Wingdings 2"/>
        <a:buChar char=""/>
        <a:defRPr kumimoji="0" sz="2222" kern="1200">
          <a:solidFill>
            <a:schemeClr val="tx2"/>
          </a:solidFill>
          <a:latin typeface="+mn-lt"/>
          <a:ea typeface="+mn-ea"/>
          <a:cs typeface="+mn-cs"/>
        </a:defRPr>
      </a:lvl4pPr>
      <a:lvl5pPr marL="2285919" indent="-253991" algn="l" rtl="0" eaLnBrk="1" latinLnBrk="0" hangingPunct="1">
        <a:spcBef>
          <a:spcPct val="20000"/>
        </a:spcBef>
        <a:buClr>
          <a:schemeClr val="accent1"/>
        </a:buClr>
        <a:buSzPct val="60000"/>
        <a:buFont typeface="Wingdings 2"/>
        <a:buChar char=""/>
        <a:defRPr kumimoji="0" sz="2000" kern="1200">
          <a:solidFill>
            <a:schemeClr val="tx2"/>
          </a:solidFill>
          <a:latin typeface="+mn-lt"/>
          <a:ea typeface="+mn-ea"/>
          <a:cs typeface="+mn-cs"/>
        </a:defRPr>
      </a:lvl5pPr>
      <a:lvl6pPr marL="2793902" indent="-253991" algn="l" rtl="0" eaLnBrk="1" latinLnBrk="0" hangingPunct="1">
        <a:spcBef>
          <a:spcPct val="20000"/>
        </a:spcBef>
        <a:buClr>
          <a:schemeClr val="accent1"/>
        </a:buClr>
        <a:buSzPct val="60000"/>
        <a:buFont typeface="Wingdings 2"/>
        <a:buChar char=""/>
        <a:defRPr kumimoji="0" sz="2000" kern="1200">
          <a:solidFill>
            <a:schemeClr val="tx2"/>
          </a:solidFill>
          <a:latin typeface="+mn-lt"/>
          <a:ea typeface="+mn-ea"/>
          <a:cs typeface="+mn-cs"/>
        </a:defRPr>
      </a:lvl6pPr>
      <a:lvl7pPr marL="3301885" indent="-253991" algn="l" rtl="0" eaLnBrk="1" latinLnBrk="0" hangingPunct="1">
        <a:spcBef>
          <a:spcPct val="20000"/>
        </a:spcBef>
        <a:buClr>
          <a:schemeClr val="accent1"/>
        </a:buClr>
        <a:buSzPct val="60000"/>
        <a:buFont typeface="Wingdings 2"/>
        <a:buChar char=""/>
        <a:defRPr kumimoji="0" sz="1778" kern="1200">
          <a:solidFill>
            <a:schemeClr val="tx2"/>
          </a:solidFill>
          <a:latin typeface="+mn-lt"/>
          <a:ea typeface="+mn-ea"/>
          <a:cs typeface="+mn-cs"/>
        </a:defRPr>
      </a:lvl7pPr>
      <a:lvl8pPr marL="3809867" indent="-253991" algn="l" rtl="0" eaLnBrk="1" latinLnBrk="0" hangingPunct="1">
        <a:spcBef>
          <a:spcPct val="20000"/>
        </a:spcBef>
        <a:buClr>
          <a:schemeClr val="accent1"/>
        </a:buClr>
        <a:buSzPct val="60000"/>
        <a:buFont typeface="Wingdings 2"/>
        <a:buChar char=""/>
        <a:defRPr kumimoji="0" sz="1778" kern="1200" baseline="0">
          <a:solidFill>
            <a:schemeClr val="tx2"/>
          </a:solidFill>
          <a:latin typeface="+mn-lt"/>
          <a:ea typeface="+mn-ea"/>
          <a:cs typeface="+mn-cs"/>
        </a:defRPr>
      </a:lvl8pPr>
      <a:lvl9pPr marL="4317849" indent="-253991" algn="l" rtl="0" eaLnBrk="1" latinLnBrk="0" hangingPunct="1">
        <a:spcBef>
          <a:spcPct val="20000"/>
        </a:spcBef>
        <a:buClr>
          <a:schemeClr val="accent1"/>
        </a:buClr>
        <a:buSzPct val="60000"/>
        <a:buFont typeface="Wingdings 2"/>
        <a:buChar char=""/>
        <a:defRPr kumimoji="0" sz="1556"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507983" algn="l" rtl="0" eaLnBrk="1" latinLnBrk="0" hangingPunct="1">
        <a:defRPr kumimoji="0" kern="1200">
          <a:solidFill>
            <a:schemeClr val="tx1"/>
          </a:solidFill>
          <a:latin typeface="+mn-lt"/>
          <a:ea typeface="+mn-ea"/>
          <a:cs typeface="+mn-cs"/>
        </a:defRPr>
      </a:lvl2pPr>
      <a:lvl3pPr marL="1015965" algn="l" rtl="0" eaLnBrk="1" latinLnBrk="0" hangingPunct="1">
        <a:defRPr kumimoji="0" kern="1200">
          <a:solidFill>
            <a:schemeClr val="tx1"/>
          </a:solidFill>
          <a:latin typeface="+mn-lt"/>
          <a:ea typeface="+mn-ea"/>
          <a:cs typeface="+mn-cs"/>
        </a:defRPr>
      </a:lvl3pPr>
      <a:lvl4pPr marL="1523947" algn="l" rtl="0" eaLnBrk="1" latinLnBrk="0" hangingPunct="1">
        <a:defRPr kumimoji="0" kern="1200">
          <a:solidFill>
            <a:schemeClr val="tx1"/>
          </a:solidFill>
          <a:latin typeface="+mn-lt"/>
          <a:ea typeface="+mn-ea"/>
          <a:cs typeface="+mn-cs"/>
        </a:defRPr>
      </a:lvl4pPr>
      <a:lvl5pPr marL="2031929" algn="l" rtl="0" eaLnBrk="1" latinLnBrk="0" hangingPunct="1">
        <a:defRPr kumimoji="0" kern="1200">
          <a:solidFill>
            <a:schemeClr val="tx1"/>
          </a:solidFill>
          <a:latin typeface="+mn-lt"/>
          <a:ea typeface="+mn-ea"/>
          <a:cs typeface="+mn-cs"/>
        </a:defRPr>
      </a:lvl5pPr>
      <a:lvl6pPr marL="2539911" algn="l" rtl="0" eaLnBrk="1" latinLnBrk="0" hangingPunct="1">
        <a:defRPr kumimoji="0" kern="1200">
          <a:solidFill>
            <a:schemeClr val="tx1"/>
          </a:solidFill>
          <a:latin typeface="+mn-lt"/>
          <a:ea typeface="+mn-ea"/>
          <a:cs typeface="+mn-cs"/>
        </a:defRPr>
      </a:lvl6pPr>
      <a:lvl7pPr marL="3047894" algn="l" rtl="0" eaLnBrk="1" latinLnBrk="0" hangingPunct="1">
        <a:defRPr kumimoji="0" kern="1200">
          <a:solidFill>
            <a:schemeClr val="tx1"/>
          </a:solidFill>
          <a:latin typeface="+mn-lt"/>
          <a:ea typeface="+mn-ea"/>
          <a:cs typeface="+mn-cs"/>
        </a:defRPr>
      </a:lvl7pPr>
      <a:lvl8pPr marL="3555876" algn="l" rtl="0" eaLnBrk="1" latinLnBrk="0" hangingPunct="1">
        <a:defRPr kumimoji="0" kern="1200">
          <a:solidFill>
            <a:schemeClr val="tx1"/>
          </a:solidFill>
          <a:latin typeface="+mn-lt"/>
          <a:ea typeface="+mn-ea"/>
          <a:cs typeface="+mn-cs"/>
        </a:defRPr>
      </a:lvl8pPr>
      <a:lvl9pPr marL="4063858"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audio" Target="../media/audio2.wav"/><Relationship Id="rId7"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hyperlink" Target="http://vendraminiletras.blogspo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41000" b="-41000"/>
          </a:stretch>
        </a:blipFill>
        <a:effectLst/>
      </p:bgPr>
    </p:bg>
    <p:spTree>
      <p:nvGrpSpPr>
        <p:cNvPr id="1" name=""/>
        <p:cNvGrpSpPr/>
        <p:nvPr/>
      </p:nvGrpSpPr>
      <p:grpSpPr>
        <a:xfrm>
          <a:off x="0" y="0"/>
          <a:ext cx="0" cy="0"/>
          <a:chOff x="0" y="0"/>
          <a:chExt cx="0" cy="0"/>
        </a:xfrm>
      </p:grpSpPr>
      <p:sp>
        <p:nvSpPr>
          <p:cNvPr id="3" name="Retângulo 2"/>
          <p:cNvSpPr/>
          <p:nvPr/>
        </p:nvSpPr>
        <p:spPr>
          <a:xfrm rot="21235044">
            <a:off x="646194" y="704432"/>
            <a:ext cx="7212828" cy="3084818"/>
          </a:xfrm>
          <a:prstGeom prst="rect">
            <a:avLst/>
          </a:prstGeom>
          <a:noFill/>
        </p:spPr>
        <p:txBody>
          <a:bodyPr wrap="square" lIns="91440" tIns="45720" rIns="91440" bIns="45720">
            <a:prstTxWarp prst="textDeflateInflateDeflate">
              <a:avLst>
                <a:gd name="adj" fmla="val 37487"/>
              </a:avLst>
            </a:prstTxWarp>
            <a:spAutoFit/>
          </a:bodyPr>
          <a:lstStyle/>
          <a:p>
            <a:pPr algn="ctr" fontAlgn="base">
              <a:spcBef>
                <a:spcPct val="0"/>
              </a:spcBef>
              <a:spcAft>
                <a:spcPct val="0"/>
              </a:spcAft>
            </a:pPr>
            <a:endParaRPr lang="pt-BR" sz="3600" b="1" dirty="0" smtClean="0">
              <a:ln w="18000">
                <a:solidFill>
                  <a:srgbClr val="C0504D">
                    <a:satMod val="140000"/>
                  </a:srgbClr>
                </a:solidFill>
                <a:prstDash val="solid"/>
                <a:miter lim="800000"/>
              </a:ln>
              <a:solidFill>
                <a:srgbClr val="FFFF00"/>
              </a:solidFill>
              <a:latin typeface="Arial" charset="0"/>
            </a:endParaRPr>
          </a:p>
          <a:p>
            <a:pPr algn="ctr" fontAlgn="base">
              <a:spcBef>
                <a:spcPct val="0"/>
              </a:spcBef>
              <a:spcAft>
                <a:spcPct val="0"/>
              </a:spcAft>
            </a:pPr>
            <a:r>
              <a:rPr lang="pt-BR" sz="3600" b="1" dirty="0" smtClean="0">
                <a:ln w="18000">
                  <a:solidFill>
                    <a:srgbClr val="C0504D">
                      <a:satMod val="140000"/>
                    </a:srgbClr>
                  </a:solidFill>
                  <a:prstDash val="solid"/>
                  <a:miter lim="800000"/>
                </a:ln>
                <a:solidFill>
                  <a:srgbClr val="FFFF00"/>
                </a:solidFill>
                <a:latin typeface="Arial" charset="0"/>
              </a:rPr>
              <a:t>TESTAMENTO </a:t>
            </a:r>
          </a:p>
          <a:p>
            <a:pPr algn="ctr" fontAlgn="base">
              <a:spcBef>
                <a:spcPct val="0"/>
              </a:spcBef>
              <a:spcAft>
                <a:spcPct val="0"/>
              </a:spcAft>
            </a:pPr>
            <a:r>
              <a:rPr lang="pt-BR" sz="3200" b="1" dirty="0" smtClean="0">
                <a:ln w="18000">
                  <a:solidFill>
                    <a:srgbClr val="C0504D">
                      <a:satMod val="140000"/>
                    </a:srgbClr>
                  </a:solidFill>
                  <a:prstDash val="solid"/>
                  <a:miter lim="800000"/>
                </a:ln>
                <a:solidFill>
                  <a:srgbClr val="FFFF00"/>
                </a:solidFill>
                <a:latin typeface="Arial" charset="0"/>
              </a:rPr>
              <a:t>DE </a:t>
            </a:r>
          </a:p>
          <a:p>
            <a:pPr algn="ctr" fontAlgn="base">
              <a:spcBef>
                <a:spcPct val="0"/>
              </a:spcBef>
              <a:spcAft>
                <a:spcPct val="0"/>
              </a:spcAft>
            </a:pPr>
            <a:r>
              <a:rPr lang="pt-BR" sz="3600" b="1" dirty="0" smtClean="0">
                <a:ln w="18000">
                  <a:solidFill>
                    <a:srgbClr val="C0504D">
                      <a:satMod val="140000"/>
                    </a:srgbClr>
                  </a:solidFill>
                  <a:prstDash val="solid"/>
                  <a:miter lim="800000"/>
                </a:ln>
                <a:solidFill>
                  <a:srgbClr val="FFFF00"/>
                </a:solidFill>
                <a:latin typeface="Arial" charset="0"/>
              </a:rPr>
              <a:t>MR. ANTHONY</a:t>
            </a:r>
            <a:r>
              <a:rPr lang="pt-BR" sz="3600" b="1" dirty="0" smtClean="0">
                <a:ln w="12700">
                  <a:solidFill>
                    <a:srgbClr val="1F497D">
                      <a:satMod val="155000"/>
                    </a:srgbClr>
                  </a:solidFill>
                  <a:prstDash val="solid"/>
                </a:ln>
                <a:solidFill>
                  <a:schemeClr val="tx2">
                    <a:lumMod val="40000"/>
                    <a:lumOff val="60000"/>
                  </a:schemeClr>
                </a:solidFill>
                <a:effectLst>
                  <a:outerShdw blurRad="41275" dist="20320" dir="1800000" algn="tl" rotWithShape="0">
                    <a:srgbClr val="000000">
                      <a:alpha val="40000"/>
                    </a:srgbClr>
                  </a:outerShdw>
                </a:effectLst>
                <a:latin typeface="Arial" charset="0"/>
              </a:rPr>
              <a:t> </a:t>
            </a:r>
          </a:p>
        </p:txBody>
      </p:sp>
      <p:sp>
        <p:nvSpPr>
          <p:cNvPr id="8" name="Retângulo 7"/>
          <p:cNvSpPr/>
          <p:nvPr/>
        </p:nvSpPr>
        <p:spPr>
          <a:xfrm>
            <a:off x="7863700" y="4873724"/>
            <a:ext cx="2357454" cy="646331"/>
          </a:xfrm>
          <a:prstGeom prst="rect">
            <a:avLst/>
          </a:prstGeom>
        </p:spPr>
        <p:txBody>
          <a:bodyPr wrap="square">
            <a:spAutoFit/>
          </a:bodyPr>
          <a:lstStyle/>
          <a:p>
            <a:pPr lvl="0" algn="ctr" fontAlgn="base">
              <a:spcBef>
                <a:spcPct val="0"/>
              </a:spcBef>
              <a:spcAft>
                <a:spcPct val="0"/>
              </a:spcAft>
            </a:pPr>
            <a:r>
              <a:rPr lang="pt-BR" b="1" dirty="0">
                <a:solidFill>
                  <a:srgbClr val="1B587C">
                    <a:lumMod val="60000"/>
                    <a:lumOff val="40000"/>
                  </a:srgbClr>
                </a:solidFill>
                <a:effectLst>
                  <a:outerShdw blurRad="38100" dist="38100" dir="2700000" algn="tl">
                    <a:srgbClr val="000000">
                      <a:alpha val="43137"/>
                    </a:srgbClr>
                  </a:outerShdw>
                </a:effectLst>
                <a:latin typeface="Cooper Black" panose="0208090404030B020404" pitchFamily="18" charset="0"/>
              </a:rPr>
              <a:t>Avanço </a:t>
            </a:r>
            <a:endParaRPr lang="pt-BR" b="1" dirty="0" smtClean="0">
              <a:solidFill>
                <a:srgbClr val="1B587C">
                  <a:lumMod val="60000"/>
                  <a:lumOff val="40000"/>
                </a:srgbClr>
              </a:solidFill>
              <a:effectLst>
                <a:outerShdw blurRad="38100" dist="38100" dir="2700000" algn="tl">
                  <a:srgbClr val="000000">
                    <a:alpha val="43137"/>
                  </a:srgbClr>
                </a:outerShdw>
              </a:effectLst>
              <a:latin typeface="Cooper Black" panose="0208090404030B020404" pitchFamily="18" charset="0"/>
            </a:endParaRPr>
          </a:p>
          <a:p>
            <a:pPr lvl="0" algn="ctr" fontAlgn="base">
              <a:spcBef>
                <a:spcPct val="0"/>
              </a:spcBef>
              <a:spcAft>
                <a:spcPct val="0"/>
              </a:spcAft>
            </a:pPr>
            <a:r>
              <a:rPr lang="pt-BR" b="1" dirty="0" smtClean="0">
                <a:solidFill>
                  <a:srgbClr val="1B587C">
                    <a:lumMod val="60000"/>
                    <a:lumOff val="40000"/>
                  </a:srgbClr>
                </a:solidFill>
                <a:effectLst>
                  <a:outerShdw blurRad="38100" dist="38100" dir="2700000" algn="tl">
                    <a:srgbClr val="000000">
                      <a:alpha val="43137"/>
                    </a:srgbClr>
                  </a:outerShdw>
                </a:effectLst>
                <a:latin typeface="Cooper Black" panose="0208090404030B020404" pitchFamily="18" charset="0"/>
              </a:rPr>
              <a:t>Automático</a:t>
            </a:r>
            <a:endParaRPr lang="pt-BR" b="1" dirty="0">
              <a:solidFill>
                <a:srgbClr val="1B587C">
                  <a:lumMod val="60000"/>
                  <a:lumOff val="40000"/>
                </a:srgbClr>
              </a:solidFill>
              <a:effectLst>
                <a:outerShdw blurRad="38100" dist="38100" dir="2700000" algn="tl">
                  <a:srgbClr val="000000">
                    <a:alpha val="43137"/>
                  </a:srgbClr>
                </a:outerShdw>
              </a:effectLst>
              <a:latin typeface="Cooper Black" panose="0208090404030B020404" pitchFamily="18" charset="0"/>
            </a:endParaRPr>
          </a:p>
        </p:txBody>
      </p:sp>
      <p:sp>
        <p:nvSpPr>
          <p:cNvPr id="10" name="Rectangle 33"/>
          <p:cNvSpPr>
            <a:spLocks noChangeArrowheads="1"/>
          </p:cNvSpPr>
          <p:nvPr/>
        </p:nvSpPr>
        <p:spPr bwMode="auto">
          <a:xfrm>
            <a:off x="0" y="0"/>
            <a:ext cx="10440988" cy="5715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auto" latinLnBrk="0" hangingPunct="0">
              <a:lnSpc>
                <a:spcPct val="100000"/>
              </a:lnSpc>
              <a:spcBef>
                <a:spcPts val="0"/>
              </a:spcBef>
              <a:spcAft>
                <a:spcPts val="0"/>
              </a:spcAft>
              <a:buClrTx/>
              <a:buSzTx/>
              <a:buFontTx/>
              <a:buNone/>
              <a:tabLst/>
              <a:defRPr/>
            </a:pPr>
            <a:endParaRPr kumimoji="0" lang="pt-BR" sz="2400" b="0" i="0" u="none" strike="noStrike" kern="0" cap="none" spc="0" normalizeH="0" baseline="0" noProof="0" dirty="0">
              <a:ln>
                <a:noFill/>
              </a:ln>
              <a:solidFill>
                <a:srgbClr val="000000"/>
              </a:solidFill>
              <a:effectLst/>
              <a:uLnTx/>
              <a:uFillTx/>
            </a:endParaRPr>
          </a:p>
        </p:txBody>
      </p:sp>
    </p:spTree>
    <p:extLst>
      <p:ext uri="{BB962C8B-B14F-4D97-AF65-F5344CB8AC3E}">
        <p14:creationId xmlns="" xmlns:p14="http://schemas.microsoft.com/office/powerpoint/2010/main" val="700128942"/>
      </p:ext>
    </p:extLst>
  </p:cSld>
  <p:clrMapOvr>
    <a:masterClrMapping/>
  </p:clrMapOvr>
  <p:transition spd="slow" advClick="0" advTm="27000">
    <p:fade/>
    <p:sndAc>
      <p:stSnd loop="1">
        <p:snd r:embed="rId2" name="Meditation de Thai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4000"/>
                                        <p:tgtEl>
                                          <p:spTgt spid="3">
                                            <p:txEl>
                                              <p:pRg st="1" end="1"/>
                                            </p:txEl>
                                          </p:spTgt>
                                        </p:tgtEl>
                                      </p:cBhvr>
                                    </p:animEffect>
                                    <p:anim calcmode="lin" valueType="num">
                                      <p:cBhvr>
                                        <p:cTn id="8" dur="4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4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42" presetClass="entr" presetSubtype="0" fill="hold" grpId="0" nodeType="after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4000"/>
                                        <p:tgtEl>
                                          <p:spTgt spid="3">
                                            <p:txEl>
                                              <p:pRg st="2" end="2"/>
                                            </p:txEl>
                                          </p:spTgt>
                                        </p:tgtEl>
                                      </p:cBhvr>
                                    </p:animEffect>
                                    <p:anim calcmode="lin" valueType="num">
                                      <p:cBhvr>
                                        <p:cTn id="14" dur="4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5" dur="4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16" fill="hold">
                            <p:stCondLst>
                              <p:cond delay="8000"/>
                            </p:stCondLst>
                            <p:childTnLst>
                              <p:par>
                                <p:cTn id="17" presetID="42" presetClass="entr" presetSubtype="0"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4000"/>
                                        <p:tgtEl>
                                          <p:spTgt spid="3">
                                            <p:txEl>
                                              <p:pRg st="3" end="3"/>
                                            </p:txEl>
                                          </p:spTgt>
                                        </p:tgtEl>
                                      </p:cBhvr>
                                    </p:animEffect>
                                    <p:anim calcmode="lin" valueType="num">
                                      <p:cBhvr>
                                        <p:cTn id="20" dur="4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4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22" fill="hold">
                            <p:stCondLst>
                              <p:cond delay="12000"/>
                            </p:stCondLst>
                            <p:childTnLst>
                              <p:par>
                                <p:cTn id="23" presetID="2" presetClass="entr" presetSubtype="3"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4000" fill="hold"/>
                                        <p:tgtEl>
                                          <p:spTgt spid="8"/>
                                        </p:tgtEl>
                                        <p:attrNameLst>
                                          <p:attrName>ppt_x</p:attrName>
                                        </p:attrNameLst>
                                      </p:cBhvr>
                                      <p:tavLst>
                                        <p:tav tm="0">
                                          <p:val>
                                            <p:strVal val="1+#ppt_w/2"/>
                                          </p:val>
                                        </p:tav>
                                        <p:tav tm="100000">
                                          <p:val>
                                            <p:strVal val="#ppt_x"/>
                                          </p:val>
                                        </p:tav>
                                      </p:tavLst>
                                    </p:anim>
                                    <p:anim calcmode="lin" valueType="num">
                                      <p:cBhvr additive="base">
                                        <p:cTn id="26" dur="4000" fill="hold"/>
                                        <p:tgtEl>
                                          <p:spTgt spid="8"/>
                                        </p:tgtEl>
                                        <p:attrNameLst>
                                          <p:attrName>ppt_y</p:attrName>
                                        </p:attrNameLst>
                                      </p:cBhvr>
                                      <p:tavLst>
                                        <p:tav tm="0">
                                          <p:val>
                                            <p:strVal val="0-#ppt_h/2"/>
                                          </p:val>
                                        </p:tav>
                                        <p:tav tm="100000">
                                          <p:val>
                                            <p:strVal val="#ppt_y"/>
                                          </p:val>
                                        </p:tav>
                                      </p:tavLst>
                                    </p:anim>
                                  </p:childTnLst>
                                </p:cTn>
                              </p:par>
                            </p:childTnLst>
                          </p:cTn>
                        </p:par>
                        <p:par>
                          <p:cTn id="27" fill="hold">
                            <p:stCondLst>
                              <p:cond delay="16000"/>
                            </p:stCondLst>
                            <p:childTnLst>
                              <p:par>
                                <p:cTn id="28" presetID="42" presetClass="entr" presetSubtype="0" fill="hold" nodeType="afterEffect">
                                  <p:stCondLst>
                                    <p:cond delay="0"/>
                                  </p:stCondLst>
                                  <p:childTnLst>
                                    <p:set>
                                      <p:cBhvr>
                                        <p:cTn id="29" dur="1" fill="hold">
                                          <p:stCondLst>
                                            <p:cond delay="0"/>
                                          </p:stCondLst>
                                        </p:cTn>
                                        <p:tgtEl>
                                          <p:spTgt spid="8">
                                            <p:txEl>
                                              <p:pRg st="0" end="0"/>
                                            </p:txEl>
                                          </p:spTgt>
                                        </p:tgtEl>
                                        <p:attrNameLst>
                                          <p:attrName>style.visibility</p:attrName>
                                        </p:attrNameLst>
                                      </p:cBhvr>
                                      <p:to>
                                        <p:strVal val="visible"/>
                                      </p:to>
                                    </p:set>
                                    <p:animEffect transition="in" filter="fade">
                                      <p:cBhvr>
                                        <p:cTn id="30" dur="3250"/>
                                        <p:tgtEl>
                                          <p:spTgt spid="8">
                                            <p:txEl>
                                              <p:pRg st="0" end="0"/>
                                            </p:txEl>
                                          </p:spTgt>
                                        </p:tgtEl>
                                      </p:cBhvr>
                                    </p:animEffect>
                                    <p:anim calcmode="lin" valueType="num">
                                      <p:cBhvr>
                                        <p:cTn id="31" dur="325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32" dur="325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19250"/>
                            </p:stCondLst>
                            <p:childTnLst>
                              <p:par>
                                <p:cTn id="34" presetID="42" presetClass="entr" presetSubtype="0" fill="hold" nodeType="afterEffect">
                                  <p:stCondLst>
                                    <p:cond delay="0"/>
                                  </p:stCondLst>
                                  <p:childTnLst>
                                    <p:set>
                                      <p:cBhvr>
                                        <p:cTn id="35" dur="1" fill="hold">
                                          <p:stCondLst>
                                            <p:cond delay="0"/>
                                          </p:stCondLst>
                                        </p:cTn>
                                        <p:tgtEl>
                                          <p:spTgt spid="8">
                                            <p:txEl>
                                              <p:pRg st="1" end="1"/>
                                            </p:txEl>
                                          </p:spTgt>
                                        </p:tgtEl>
                                        <p:attrNameLst>
                                          <p:attrName>style.visibility</p:attrName>
                                        </p:attrNameLst>
                                      </p:cBhvr>
                                      <p:to>
                                        <p:strVal val="visible"/>
                                      </p:to>
                                    </p:set>
                                    <p:animEffect transition="in" filter="fade">
                                      <p:cBhvr>
                                        <p:cTn id="36" dur="3250"/>
                                        <p:tgtEl>
                                          <p:spTgt spid="8">
                                            <p:txEl>
                                              <p:pRg st="1" end="1"/>
                                            </p:txEl>
                                          </p:spTgt>
                                        </p:tgtEl>
                                      </p:cBhvr>
                                    </p:animEffect>
                                    <p:anim calcmode="lin" valueType="num">
                                      <p:cBhvr>
                                        <p:cTn id="37" dur="325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38" dur="3250" fill="hold"/>
                                        <p:tgtEl>
                                          <p:spTgt spid="8">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5000" b="-25000"/>
          </a:stretch>
        </a:blip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rot="20629183">
            <a:off x="685135" y="679792"/>
            <a:ext cx="3349308" cy="1717734"/>
          </a:xfrm>
          <a:prstGeom prst="ellipse">
            <a:avLst/>
          </a:prstGeom>
          <a:ln w="9525">
            <a:solidFill>
              <a:schemeClr val="tx1"/>
            </a:solidFill>
          </a:ln>
          <a:effectLst>
            <a:softEdge rad="112500"/>
          </a:effectLst>
        </p:spPr>
      </p:pic>
      <p:sp>
        <p:nvSpPr>
          <p:cNvPr id="4" name="CaixaDeTexto 3"/>
          <p:cNvSpPr txBox="1"/>
          <p:nvPr/>
        </p:nvSpPr>
        <p:spPr>
          <a:xfrm>
            <a:off x="3420254" y="4807905"/>
            <a:ext cx="1888166" cy="584775"/>
          </a:xfrm>
          <a:prstGeom prst="rect">
            <a:avLst/>
          </a:prstGeom>
          <a:noFill/>
        </p:spPr>
        <p:txBody>
          <a:bodyPr wrap="square" rtlCol="0">
            <a:spAutoFit/>
          </a:bodyPr>
          <a:lstStyle/>
          <a:p>
            <a:pPr algn="ctr"/>
            <a:r>
              <a:rPr lang="pt-BR" sz="1600" dirty="0" smtClean="0">
                <a:solidFill>
                  <a:srgbClr val="C00000"/>
                </a:solidFill>
              </a:rPr>
              <a:t>22/09/2007</a:t>
            </a:r>
          </a:p>
          <a:p>
            <a:pPr algn="ctr"/>
            <a:r>
              <a:rPr lang="pt-BR" sz="1600" dirty="0" smtClean="0">
                <a:solidFill>
                  <a:srgbClr val="C00000"/>
                </a:solidFill>
              </a:rPr>
              <a:t>17:00 HS</a:t>
            </a:r>
            <a:endParaRPr lang="pt-BR" sz="1600" dirty="0">
              <a:solidFill>
                <a:srgbClr val="C00000"/>
              </a:solidFill>
            </a:endParaRPr>
          </a:p>
        </p:txBody>
      </p:sp>
      <p:sp>
        <p:nvSpPr>
          <p:cNvPr id="5" name="Retângulo 4"/>
          <p:cNvSpPr/>
          <p:nvPr/>
        </p:nvSpPr>
        <p:spPr>
          <a:xfrm rot="21426615">
            <a:off x="1164058" y="2292112"/>
            <a:ext cx="8288725" cy="2308324"/>
          </a:xfrm>
          <a:prstGeom prst="rect">
            <a:avLst/>
          </a:prstGeom>
        </p:spPr>
        <p:txBody>
          <a:bodyPr wrap="square">
            <a:spAutoFit/>
          </a:bodyPr>
          <a:lstStyle/>
          <a:p>
            <a:pPr algn="ctr">
              <a:spcAft>
                <a:spcPts val="0"/>
              </a:spcAft>
              <a:tabLst>
                <a:tab pos="800100" algn="l"/>
              </a:tabLst>
            </a:pPr>
            <a:r>
              <a:rPr lang="pt-BR" sz="3600" dirty="0">
                <a:solidFill>
                  <a:schemeClr val="accent6">
                    <a:lumMod val="50000"/>
                  </a:schemeClr>
                </a:solidFill>
                <a:latin typeface="Freestyle Script"/>
                <a:ea typeface="Times New Roman"/>
              </a:rPr>
              <a:t>A sala de estar estava com uma luminosidade de penumbra em razão de um pequeno foco de luz que penetrava pela fresta da janela daquela imensa casa onde Mr. Anthony viveu seus últimos dias.</a:t>
            </a:r>
            <a:endParaRPr lang="pt-BR" sz="2400" dirty="0">
              <a:solidFill>
                <a:schemeClr val="accent6">
                  <a:lumMod val="50000"/>
                </a:schemeClr>
              </a:solidFill>
              <a:latin typeface="Times New Roman"/>
              <a:ea typeface="Times New Roman"/>
            </a:endParaRPr>
          </a:p>
          <a:p>
            <a:pPr algn="ctr">
              <a:spcAft>
                <a:spcPts val="0"/>
              </a:spcAft>
              <a:tabLst>
                <a:tab pos="800100" algn="l"/>
              </a:tabLst>
            </a:pPr>
            <a:r>
              <a:rPr lang="pt-BR" sz="3600" dirty="0">
                <a:solidFill>
                  <a:schemeClr val="accent6">
                    <a:lumMod val="50000"/>
                  </a:schemeClr>
                </a:solidFill>
                <a:latin typeface="Freestyle Script"/>
                <a:ea typeface="Times New Roman"/>
              </a:rPr>
              <a:t> </a:t>
            </a:r>
            <a:endParaRPr lang="pt-BR" sz="2400" dirty="0">
              <a:solidFill>
                <a:schemeClr val="accent6">
                  <a:lumMod val="50000"/>
                </a:schemeClr>
              </a:solidFill>
              <a:effectLst/>
              <a:latin typeface="Times New Roman"/>
              <a:ea typeface="Times New Roman"/>
            </a:endParaRPr>
          </a:p>
        </p:txBody>
      </p:sp>
      <p:sp>
        <p:nvSpPr>
          <p:cNvPr id="6" name="Rectangle 33"/>
          <p:cNvSpPr>
            <a:spLocks noChangeArrowheads="1"/>
          </p:cNvSpPr>
          <p:nvPr/>
        </p:nvSpPr>
        <p:spPr bwMode="auto">
          <a:xfrm>
            <a:off x="0" y="0"/>
            <a:ext cx="10440988" cy="5715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auto" latinLnBrk="0" hangingPunct="0">
              <a:lnSpc>
                <a:spcPct val="100000"/>
              </a:lnSpc>
              <a:spcBef>
                <a:spcPts val="0"/>
              </a:spcBef>
              <a:spcAft>
                <a:spcPts val="0"/>
              </a:spcAft>
              <a:buClrTx/>
              <a:buSzTx/>
              <a:buFontTx/>
              <a:buNone/>
              <a:tabLst/>
              <a:defRPr/>
            </a:pPr>
            <a:endParaRPr kumimoji="0" lang="pt-BR" sz="2400" b="0" i="0" u="none" strike="noStrike" kern="0" cap="none" spc="0" normalizeH="0" baseline="0" noProof="0" dirty="0">
              <a:ln>
                <a:noFill/>
              </a:ln>
              <a:solidFill>
                <a:srgbClr val="000000"/>
              </a:solidFill>
              <a:effectLst/>
              <a:uLnTx/>
              <a:uFillTx/>
            </a:endParaRPr>
          </a:p>
        </p:txBody>
      </p:sp>
    </p:spTree>
    <p:extLst>
      <p:ext uri="{BB962C8B-B14F-4D97-AF65-F5344CB8AC3E}">
        <p14:creationId xmlns="" xmlns:p14="http://schemas.microsoft.com/office/powerpoint/2010/main" val="214579659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4000" advClick="0" advTm="20000">
        <p15:prstTrans prst="pageCurlDouble"/>
      </p:transition>
    </mc:Choice>
    <mc:Fallback>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3)">
                                      <p:cBhvr>
                                        <p:cTn id="7" dur="2000"/>
                                        <p:tgtEl>
                                          <p:spTgt spid="3"/>
                                        </p:tgtEl>
                                      </p:cBhvr>
                                    </p:animEffect>
                                  </p:childTnLst>
                                </p:cTn>
                              </p:par>
                            </p:childTnLst>
                          </p:cTn>
                        </p:par>
                        <p:par>
                          <p:cTn id="8" fill="hold">
                            <p:stCondLst>
                              <p:cond delay="2000"/>
                            </p:stCondLst>
                            <p:childTnLst>
                              <p:par>
                                <p:cTn id="9" presetID="26" presetClass="entr" presetSubtype="0" fill="hold" nodeType="after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wipe(down)">
                                      <p:cBhvr>
                                        <p:cTn id="11" dur="580">
                                          <p:stCondLst>
                                            <p:cond delay="0"/>
                                          </p:stCondLst>
                                        </p:cTn>
                                        <p:tgtEl>
                                          <p:spTgt spid="5">
                                            <p:txEl>
                                              <p:pRg st="0" end="0"/>
                                            </p:txEl>
                                          </p:spTgt>
                                        </p:tgtEl>
                                      </p:cBhvr>
                                    </p:animEffect>
                                    <p:anim calcmode="lin" valueType="num">
                                      <p:cBhvr>
                                        <p:cTn id="12" dur="1822" tmFilter="0,0; 0.14,0.36; 0.43,0.73; 0.71,0.91; 1.0,1.0">
                                          <p:stCondLst>
                                            <p:cond delay="0"/>
                                          </p:stCondLst>
                                        </p:cTn>
                                        <p:tgtEl>
                                          <p:spTgt spid="5">
                                            <p:txEl>
                                              <p:pRg st="0" end="0"/>
                                            </p:txEl>
                                          </p:spTgt>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5">
                                            <p:txEl>
                                              <p:pRg st="0" end="0"/>
                                            </p:txEl>
                                          </p:spTgt>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5">
                                            <p:txEl>
                                              <p:pRg st="0" end="0"/>
                                            </p:txEl>
                                          </p:spTgt>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5">
                                            <p:txEl>
                                              <p:pRg st="0" end="0"/>
                                            </p:txEl>
                                          </p:spTgt>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5">
                                            <p:txEl>
                                              <p:pRg st="0" end="0"/>
                                            </p:txEl>
                                          </p:spTgt>
                                        </p:tgtEl>
                                        <p:attrNameLst>
                                          <p:attrName>ppt_y</p:attrName>
                                        </p:attrNameLst>
                                      </p:cBhvr>
                                      <p:tavLst>
                                        <p:tav tm="0" fmla="#ppt_y-sin(pi*$)/81">
                                          <p:val>
                                            <p:fltVal val="0"/>
                                          </p:val>
                                        </p:tav>
                                        <p:tav tm="100000">
                                          <p:val>
                                            <p:fltVal val="1"/>
                                          </p:val>
                                        </p:tav>
                                      </p:tavLst>
                                    </p:anim>
                                    <p:animScale>
                                      <p:cBhvr>
                                        <p:cTn id="17" dur="26">
                                          <p:stCondLst>
                                            <p:cond delay="650"/>
                                          </p:stCondLst>
                                        </p:cTn>
                                        <p:tgtEl>
                                          <p:spTgt spid="5">
                                            <p:txEl>
                                              <p:pRg st="0" end="0"/>
                                            </p:txEl>
                                          </p:spTgt>
                                        </p:tgtEl>
                                      </p:cBhvr>
                                      <p:to x="100000" y="60000"/>
                                    </p:animScale>
                                    <p:animScale>
                                      <p:cBhvr>
                                        <p:cTn id="18" dur="166" decel="50000">
                                          <p:stCondLst>
                                            <p:cond delay="676"/>
                                          </p:stCondLst>
                                        </p:cTn>
                                        <p:tgtEl>
                                          <p:spTgt spid="5">
                                            <p:txEl>
                                              <p:pRg st="0" end="0"/>
                                            </p:txEl>
                                          </p:spTgt>
                                        </p:tgtEl>
                                      </p:cBhvr>
                                      <p:to x="100000" y="100000"/>
                                    </p:animScale>
                                    <p:animScale>
                                      <p:cBhvr>
                                        <p:cTn id="19" dur="26">
                                          <p:stCondLst>
                                            <p:cond delay="1312"/>
                                          </p:stCondLst>
                                        </p:cTn>
                                        <p:tgtEl>
                                          <p:spTgt spid="5">
                                            <p:txEl>
                                              <p:pRg st="0" end="0"/>
                                            </p:txEl>
                                          </p:spTgt>
                                        </p:tgtEl>
                                      </p:cBhvr>
                                      <p:to x="100000" y="80000"/>
                                    </p:animScale>
                                    <p:animScale>
                                      <p:cBhvr>
                                        <p:cTn id="20" dur="166" decel="50000">
                                          <p:stCondLst>
                                            <p:cond delay="1338"/>
                                          </p:stCondLst>
                                        </p:cTn>
                                        <p:tgtEl>
                                          <p:spTgt spid="5">
                                            <p:txEl>
                                              <p:pRg st="0" end="0"/>
                                            </p:txEl>
                                          </p:spTgt>
                                        </p:tgtEl>
                                      </p:cBhvr>
                                      <p:to x="100000" y="100000"/>
                                    </p:animScale>
                                    <p:animScale>
                                      <p:cBhvr>
                                        <p:cTn id="21" dur="26">
                                          <p:stCondLst>
                                            <p:cond delay="1642"/>
                                          </p:stCondLst>
                                        </p:cTn>
                                        <p:tgtEl>
                                          <p:spTgt spid="5">
                                            <p:txEl>
                                              <p:pRg st="0" end="0"/>
                                            </p:txEl>
                                          </p:spTgt>
                                        </p:tgtEl>
                                      </p:cBhvr>
                                      <p:to x="100000" y="90000"/>
                                    </p:animScale>
                                    <p:animScale>
                                      <p:cBhvr>
                                        <p:cTn id="22" dur="166" decel="50000">
                                          <p:stCondLst>
                                            <p:cond delay="1668"/>
                                          </p:stCondLst>
                                        </p:cTn>
                                        <p:tgtEl>
                                          <p:spTgt spid="5">
                                            <p:txEl>
                                              <p:pRg st="0" end="0"/>
                                            </p:txEl>
                                          </p:spTgt>
                                        </p:tgtEl>
                                      </p:cBhvr>
                                      <p:to x="100000" y="100000"/>
                                    </p:animScale>
                                    <p:animScale>
                                      <p:cBhvr>
                                        <p:cTn id="23" dur="26">
                                          <p:stCondLst>
                                            <p:cond delay="1808"/>
                                          </p:stCondLst>
                                        </p:cTn>
                                        <p:tgtEl>
                                          <p:spTgt spid="5">
                                            <p:txEl>
                                              <p:pRg st="0" end="0"/>
                                            </p:txEl>
                                          </p:spTgt>
                                        </p:tgtEl>
                                      </p:cBhvr>
                                      <p:to x="100000" y="95000"/>
                                    </p:animScale>
                                    <p:animScale>
                                      <p:cBhvr>
                                        <p:cTn id="24" dur="166" decel="50000">
                                          <p:stCondLst>
                                            <p:cond delay="1834"/>
                                          </p:stCondLst>
                                        </p:cTn>
                                        <p:tgtEl>
                                          <p:spTgt spid="5">
                                            <p:txEl>
                                              <p:pRg st="0" end="0"/>
                                            </p:txEl>
                                          </p:spTgt>
                                        </p:tgtEl>
                                      </p:cBhvr>
                                      <p:to x="100000" y="100000"/>
                                    </p:animScale>
                                  </p:childTnLst>
                                </p:cTn>
                              </p:par>
                            </p:childTnLst>
                          </p:cTn>
                        </p:par>
                        <p:par>
                          <p:cTn id="25" fill="hold">
                            <p:stCondLst>
                              <p:cond delay="4000"/>
                            </p:stCondLst>
                            <p:childTnLst>
                              <p:par>
                                <p:cTn id="26" presetID="31" presetClass="entr" presetSubtype="0" fill="hold" nodeType="afterEffect">
                                  <p:stCondLst>
                                    <p:cond delay="0"/>
                                  </p:stCondLst>
                                  <p:childTnLst>
                                    <p:set>
                                      <p:cBhvr>
                                        <p:cTn id="27" dur="1" fill="hold">
                                          <p:stCondLst>
                                            <p:cond delay="0"/>
                                          </p:stCondLst>
                                        </p:cTn>
                                        <p:tgtEl>
                                          <p:spTgt spid="4">
                                            <p:txEl>
                                              <p:pRg st="0" end="0"/>
                                            </p:txEl>
                                          </p:spTgt>
                                        </p:tgtEl>
                                        <p:attrNameLst>
                                          <p:attrName>style.visibility</p:attrName>
                                        </p:attrNameLst>
                                      </p:cBhvr>
                                      <p:to>
                                        <p:strVal val="visible"/>
                                      </p:to>
                                    </p:set>
                                    <p:anim calcmode="lin" valueType="num">
                                      <p:cBhvr>
                                        <p:cTn id="28"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29"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30"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31" dur="1000"/>
                                        <p:tgtEl>
                                          <p:spTgt spid="4">
                                            <p:txEl>
                                              <p:pRg st="0" end="0"/>
                                            </p:txEl>
                                          </p:spTgt>
                                        </p:tgtEl>
                                      </p:cBhvr>
                                    </p:animEffect>
                                  </p:childTnLst>
                                </p:cTn>
                              </p:par>
                            </p:childTnLst>
                          </p:cTn>
                        </p:par>
                        <p:par>
                          <p:cTn id="32" fill="hold">
                            <p:stCondLst>
                              <p:cond delay="5000"/>
                            </p:stCondLst>
                            <p:childTnLst>
                              <p:par>
                                <p:cTn id="33" presetID="31" presetClass="entr" presetSubtype="0" fill="hold" nodeType="afterEffect">
                                  <p:stCondLst>
                                    <p:cond delay="0"/>
                                  </p:stCondLst>
                                  <p:childTnLst>
                                    <p:set>
                                      <p:cBhvr>
                                        <p:cTn id="34" dur="1" fill="hold">
                                          <p:stCondLst>
                                            <p:cond delay="0"/>
                                          </p:stCondLst>
                                        </p:cTn>
                                        <p:tgtEl>
                                          <p:spTgt spid="4">
                                            <p:txEl>
                                              <p:pRg st="1" end="1"/>
                                            </p:txEl>
                                          </p:spTgt>
                                        </p:tgtEl>
                                        <p:attrNameLst>
                                          <p:attrName>style.visibility</p:attrName>
                                        </p:attrNameLst>
                                      </p:cBhvr>
                                      <p:to>
                                        <p:strVal val="visible"/>
                                      </p:to>
                                    </p:set>
                                    <p:anim calcmode="lin" valueType="num">
                                      <p:cBhvr>
                                        <p:cTn id="35" dur="1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36" dur="1000" fill="hold"/>
                                        <p:tgtEl>
                                          <p:spTgt spid="4">
                                            <p:txEl>
                                              <p:pRg st="1" end="1"/>
                                            </p:txEl>
                                          </p:spTgt>
                                        </p:tgtEl>
                                        <p:attrNameLst>
                                          <p:attrName>ppt_h</p:attrName>
                                        </p:attrNameLst>
                                      </p:cBhvr>
                                      <p:tavLst>
                                        <p:tav tm="0">
                                          <p:val>
                                            <p:fltVal val="0"/>
                                          </p:val>
                                        </p:tav>
                                        <p:tav tm="100000">
                                          <p:val>
                                            <p:strVal val="#ppt_h"/>
                                          </p:val>
                                        </p:tav>
                                      </p:tavLst>
                                    </p:anim>
                                    <p:anim calcmode="lin" valueType="num">
                                      <p:cBhvr>
                                        <p:cTn id="37" dur="1000" fill="hold"/>
                                        <p:tgtEl>
                                          <p:spTgt spid="4">
                                            <p:txEl>
                                              <p:pRg st="1" end="1"/>
                                            </p:txEl>
                                          </p:spTgt>
                                        </p:tgtEl>
                                        <p:attrNameLst>
                                          <p:attrName>style.rotation</p:attrName>
                                        </p:attrNameLst>
                                      </p:cBhvr>
                                      <p:tavLst>
                                        <p:tav tm="0">
                                          <p:val>
                                            <p:fltVal val="90"/>
                                          </p:val>
                                        </p:tav>
                                        <p:tav tm="100000">
                                          <p:val>
                                            <p:fltVal val="0"/>
                                          </p:val>
                                        </p:tav>
                                      </p:tavLst>
                                    </p:anim>
                                    <p:animEffect transition="in" filter="fade">
                                      <p:cBhvr>
                                        <p:cTn id="38" dur="1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5000" b="-25000"/>
          </a:stretch>
        </a:blip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rot="20629183">
            <a:off x="685135" y="679792"/>
            <a:ext cx="3349308" cy="1717734"/>
          </a:xfrm>
          <a:prstGeom prst="ellipse">
            <a:avLst/>
          </a:prstGeom>
          <a:ln w="9525">
            <a:solidFill>
              <a:schemeClr val="tx1"/>
            </a:solidFill>
          </a:ln>
          <a:effectLst>
            <a:softEdge rad="112500"/>
          </a:effectLst>
        </p:spPr>
      </p:pic>
      <p:sp>
        <p:nvSpPr>
          <p:cNvPr id="2" name="Retângulo 1"/>
          <p:cNvSpPr/>
          <p:nvPr/>
        </p:nvSpPr>
        <p:spPr>
          <a:xfrm rot="21421280">
            <a:off x="1272867" y="2065469"/>
            <a:ext cx="8172896" cy="2492990"/>
          </a:xfrm>
          <a:prstGeom prst="rect">
            <a:avLst/>
          </a:prstGeom>
        </p:spPr>
        <p:txBody>
          <a:bodyPr wrap="square">
            <a:spAutoFit/>
          </a:bodyPr>
          <a:lstStyle/>
          <a:p>
            <a:pPr algn="ctr">
              <a:spcAft>
                <a:spcPts val="0"/>
              </a:spcAft>
              <a:tabLst>
                <a:tab pos="800100" algn="l"/>
              </a:tabLst>
            </a:pPr>
            <a:r>
              <a:rPr lang="pt-BR" sz="3200" dirty="0">
                <a:solidFill>
                  <a:schemeClr val="accent6">
                    <a:lumMod val="50000"/>
                  </a:schemeClr>
                </a:solidFill>
                <a:latin typeface="Freestyle Script"/>
                <a:ea typeface="Times New Roman"/>
              </a:rPr>
              <a:t>Corria o ano de 2007, mais precisamente o dia 22 de setembro. Sobre sua escrivaninha uma agenda mostrava essa data. Seu pensamento começou a divagar pelas paredes de sua memória onde seu passado se fazia presente em momentos de espetacular nostalgia.</a:t>
            </a:r>
            <a:endParaRPr lang="pt-BR" sz="2000" dirty="0">
              <a:solidFill>
                <a:schemeClr val="accent6">
                  <a:lumMod val="50000"/>
                </a:schemeClr>
              </a:solidFill>
              <a:latin typeface="Times New Roman"/>
              <a:ea typeface="Times New Roman"/>
            </a:endParaRPr>
          </a:p>
          <a:p>
            <a:pPr algn="ctr">
              <a:spcAft>
                <a:spcPts val="0"/>
              </a:spcAft>
              <a:tabLst>
                <a:tab pos="800100" algn="l"/>
              </a:tabLst>
            </a:pPr>
            <a:r>
              <a:rPr lang="pt-BR" sz="2800" dirty="0">
                <a:latin typeface="Freestyle Script"/>
                <a:ea typeface="Times New Roman"/>
              </a:rPr>
              <a:t> </a:t>
            </a:r>
            <a:endParaRPr lang="pt-BR" dirty="0">
              <a:effectLst/>
              <a:latin typeface="Times New Roman"/>
              <a:ea typeface="Times New Roman"/>
            </a:endParaRPr>
          </a:p>
        </p:txBody>
      </p:sp>
      <p:sp>
        <p:nvSpPr>
          <p:cNvPr id="4" name="Rectangle 33"/>
          <p:cNvSpPr>
            <a:spLocks noChangeArrowheads="1"/>
          </p:cNvSpPr>
          <p:nvPr/>
        </p:nvSpPr>
        <p:spPr bwMode="auto">
          <a:xfrm>
            <a:off x="0" y="0"/>
            <a:ext cx="10440988" cy="5715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auto" latinLnBrk="0" hangingPunct="0">
              <a:lnSpc>
                <a:spcPct val="100000"/>
              </a:lnSpc>
              <a:spcBef>
                <a:spcPts val="0"/>
              </a:spcBef>
              <a:spcAft>
                <a:spcPts val="0"/>
              </a:spcAft>
              <a:buClrTx/>
              <a:buSzTx/>
              <a:buFontTx/>
              <a:buNone/>
              <a:tabLst/>
              <a:defRPr/>
            </a:pPr>
            <a:endParaRPr kumimoji="0" lang="pt-BR" sz="2400" b="0" i="0" u="none" strike="noStrike" kern="0" cap="none" spc="0" normalizeH="0" baseline="0" noProof="0" dirty="0">
              <a:ln>
                <a:noFill/>
              </a:ln>
              <a:solidFill>
                <a:srgbClr val="000000"/>
              </a:solidFill>
              <a:effectLst/>
              <a:uLnTx/>
              <a:uFillTx/>
            </a:endParaRPr>
          </a:p>
        </p:txBody>
      </p:sp>
    </p:spTree>
    <p:extLst>
      <p:ext uri="{BB962C8B-B14F-4D97-AF65-F5344CB8AC3E}">
        <p14:creationId xmlns="" xmlns:p14="http://schemas.microsoft.com/office/powerpoint/2010/main" val="3056028996"/>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4000" advClick="0" advTm="20000">
        <p15:prstTrans prst="peelOff"/>
      </p:transition>
    </mc:Choice>
    <mc:Fallback>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5000" b="-25000"/>
          </a:stretch>
        </a:blip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rot="20629183">
            <a:off x="685135" y="679792"/>
            <a:ext cx="3349308" cy="1717734"/>
          </a:xfrm>
          <a:prstGeom prst="ellipse">
            <a:avLst/>
          </a:prstGeom>
          <a:ln w="9525">
            <a:solidFill>
              <a:schemeClr val="tx1"/>
            </a:solidFill>
          </a:ln>
          <a:effectLst>
            <a:softEdge rad="112500"/>
          </a:effectLst>
        </p:spPr>
      </p:pic>
      <p:sp>
        <p:nvSpPr>
          <p:cNvPr id="2" name="Retângulo 1"/>
          <p:cNvSpPr/>
          <p:nvPr/>
        </p:nvSpPr>
        <p:spPr>
          <a:xfrm>
            <a:off x="1169954" y="2257336"/>
            <a:ext cx="8281104" cy="2739211"/>
          </a:xfrm>
          <a:prstGeom prst="rect">
            <a:avLst/>
          </a:prstGeom>
        </p:spPr>
        <p:txBody>
          <a:bodyPr wrap="square">
            <a:spAutoFit/>
          </a:bodyPr>
          <a:lstStyle/>
          <a:p>
            <a:pPr algn="ctr">
              <a:spcAft>
                <a:spcPts val="0"/>
              </a:spcAft>
              <a:tabLst>
                <a:tab pos="800100" algn="l"/>
              </a:tabLst>
            </a:pPr>
            <a:r>
              <a:rPr lang="pt-BR" sz="3600" dirty="0">
                <a:solidFill>
                  <a:schemeClr val="accent6">
                    <a:lumMod val="50000"/>
                  </a:schemeClr>
                </a:solidFill>
                <a:latin typeface="Freestyle Script"/>
                <a:ea typeface="Times New Roman"/>
              </a:rPr>
              <a:t>Conseguia nervosamente concatenar um emaranhado de pensamentos furtivos, atitudes rompantes e arrependimentos de situações que pensou em fazer quando ainda jovem, mas que a vida por caminhos incertos, tirou-lhe a razão. </a:t>
            </a:r>
            <a:endParaRPr lang="pt-BR" sz="2400" dirty="0">
              <a:solidFill>
                <a:schemeClr val="accent6">
                  <a:lumMod val="50000"/>
                </a:schemeClr>
              </a:solidFill>
              <a:latin typeface="Times New Roman"/>
              <a:ea typeface="Times New Roman"/>
            </a:endParaRPr>
          </a:p>
          <a:p>
            <a:pPr algn="ctr">
              <a:spcAft>
                <a:spcPts val="0"/>
              </a:spcAft>
              <a:tabLst>
                <a:tab pos="800100" algn="l"/>
              </a:tabLst>
            </a:pPr>
            <a:r>
              <a:rPr lang="pt-BR" sz="2800" dirty="0">
                <a:solidFill>
                  <a:schemeClr val="accent6">
                    <a:lumMod val="50000"/>
                  </a:schemeClr>
                </a:solidFill>
                <a:latin typeface="Freestyle Script"/>
                <a:ea typeface="Times New Roman"/>
              </a:rPr>
              <a:t> </a:t>
            </a:r>
            <a:endParaRPr lang="pt-BR" dirty="0">
              <a:solidFill>
                <a:schemeClr val="accent6">
                  <a:lumMod val="50000"/>
                </a:schemeClr>
              </a:solidFill>
              <a:latin typeface="Times New Roman"/>
              <a:ea typeface="Times New Roman"/>
            </a:endParaRPr>
          </a:p>
        </p:txBody>
      </p:sp>
      <p:sp>
        <p:nvSpPr>
          <p:cNvPr id="4" name="Rectangle 33"/>
          <p:cNvSpPr>
            <a:spLocks noChangeArrowheads="1"/>
          </p:cNvSpPr>
          <p:nvPr/>
        </p:nvSpPr>
        <p:spPr bwMode="auto">
          <a:xfrm>
            <a:off x="0" y="0"/>
            <a:ext cx="10440988" cy="5715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auto" latinLnBrk="0" hangingPunct="0">
              <a:lnSpc>
                <a:spcPct val="100000"/>
              </a:lnSpc>
              <a:spcBef>
                <a:spcPts val="0"/>
              </a:spcBef>
              <a:spcAft>
                <a:spcPts val="0"/>
              </a:spcAft>
              <a:buClrTx/>
              <a:buSzTx/>
              <a:buFontTx/>
              <a:buNone/>
              <a:tabLst/>
              <a:defRPr/>
            </a:pPr>
            <a:endParaRPr kumimoji="0" lang="pt-BR" sz="2400" b="0" i="0" u="none" strike="noStrike" kern="0" cap="none" spc="0" normalizeH="0" baseline="0" noProof="0" dirty="0">
              <a:ln>
                <a:noFill/>
              </a:ln>
              <a:solidFill>
                <a:srgbClr val="000000"/>
              </a:solidFill>
              <a:effectLst/>
              <a:uLnTx/>
              <a:uFillTx/>
            </a:endParaRPr>
          </a:p>
        </p:txBody>
      </p:sp>
    </p:spTree>
    <p:extLst>
      <p:ext uri="{BB962C8B-B14F-4D97-AF65-F5344CB8AC3E}">
        <p14:creationId xmlns="" xmlns:p14="http://schemas.microsoft.com/office/powerpoint/2010/main" val="322727680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4000" advClick="0" advTm="20000">
        <p15:prstTrans prst="peelOff"/>
      </p:transition>
    </mc:Choice>
    <mc:Fallback>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5000" b="-25000"/>
          </a:stretch>
        </a:blip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rot="20629183">
            <a:off x="685135" y="679792"/>
            <a:ext cx="3349308" cy="1717734"/>
          </a:xfrm>
          <a:prstGeom prst="ellipse">
            <a:avLst/>
          </a:prstGeom>
          <a:ln w="9525">
            <a:solidFill>
              <a:schemeClr val="tx1"/>
            </a:solidFill>
          </a:ln>
          <a:effectLst>
            <a:softEdge rad="112500"/>
          </a:effectLst>
        </p:spPr>
      </p:pic>
      <p:sp>
        <p:nvSpPr>
          <p:cNvPr id="2" name="Retângulo 1"/>
          <p:cNvSpPr/>
          <p:nvPr/>
        </p:nvSpPr>
        <p:spPr>
          <a:xfrm>
            <a:off x="1259966" y="2118836"/>
            <a:ext cx="8191092" cy="2862322"/>
          </a:xfrm>
          <a:prstGeom prst="rect">
            <a:avLst/>
          </a:prstGeom>
        </p:spPr>
        <p:txBody>
          <a:bodyPr wrap="square">
            <a:spAutoFit/>
          </a:bodyPr>
          <a:lstStyle/>
          <a:p>
            <a:pPr algn="ctr">
              <a:spcAft>
                <a:spcPts val="0"/>
              </a:spcAft>
              <a:tabLst>
                <a:tab pos="800100" algn="l"/>
              </a:tabLst>
            </a:pPr>
            <a:r>
              <a:rPr lang="pt-BR" sz="3600" dirty="0">
                <a:solidFill>
                  <a:schemeClr val="accent6">
                    <a:lumMod val="50000"/>
                  </a:schemeClr>
                </a:solidFill>
                <a:latin typeface="Freestyle Script"/>
                <a:ea typeface="Times New Roman"/>
              </a:rPr>
              <a:t>Agora já era tarde, não lhe restava muito tempo de vida, suas ideias eram inquietantes, começou então a escrever algo que se apoderou no momento; uma relação de suas posses em forma de testamento, pois o fato de não ter nenhum herdeiro lhe incomodava.</a:t>
            </a:r>
            <a:endParaRPr lang="pt-BR" sz="2400" dirty="0">
              <a:solidFill>
                <a:schemeClr val="accent6">
                  <a:lumMod val="50000"/>
                </a:schemeClr>
              </a:solidFill>
              <a:latin typeface="Times New Roman"/>
              <a:ea typeface="Times New Roman"/>
            </a:endParaRPr>
          </a:p>
          <a:p>
            <a:pPr algn="ctr">
              <a:spcAft>
                <a:spcPts val="0"/>
              </a:spcAft>
              <a:tabLst>
                <a:tab pos="800100" algn="l"/>
              </a:tabLst>
            </a:pPr>
            <a:r>
              <a:rPr lang="pt-BR" sz="3600" dirty="0">
                <a:effectLst>
                  <a:outerShdw blurRad="38100" dist="38100" dir="2700000" algn="tl">
                    <a:srgbClr val="000000">
                      <a:alpha val="43137"/>
                    </a:srgbClr>
                  </a:outerShdw>
                </a:effectLst>
                <a:latin typeface="Freestyle Script"/>
                <a:ea typeface="Times New Roman"/>
              </a:rPr>
              <a:t> </a:t>
            </a:r>
            <a:endParaRPr lang="pt-BR" sz="2400" dirty="0">
              <a:effectLst>
                <a:outerShdw blurRad="38100" dist="38100" dir="2700000" algn="tl">
                  <a:srgbClr val="000000">
                    <a:alpha val="43137"/>
                  </a:srgbClr>
                </a:outerShdw>
              </a:effectLst>
              <a:latin typeface="Times New Roman"/>
              <a:ea typeface="Times New Roman"/>
            </a:endParaRPr>
          </a:p>
        </p:txBody>
      </p:sp>
      <p:sp>
        <p:nvSpPr>
          <p:cNvPr id="4" name="Rectangle 33"/>
          <p:cNvSpPr>
            <a:spLocks noChangeArrowheads="1"/>
          </p:cNvSpPr>
          <p:nvPr/>
        </p:nvSpPr>
        <p:spPr bwMode="auto">
          <a:xfrm>
            <a:off x="0" y="0"/>
            <a:ext cx="10440988" cy="5715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auto" latinLnBrk="0" hangingPunct="0">
              <a:lnSpc>
                <a:spcPct val="100000"/>
              </a:lnSpc>
              <a:spcBef>
                <a:spcPts val="0"/>
              </a:spcBef>
              <a:spcAft>
                <a:spcPts val="0"/>
              </a:spcAft>
              <a:buClrTx/>
              <a:buSzTx/>
              <a:buFontTx/>
              <a:buNone/>
              <a:tabLst/>
              <a:defRPr/>
            </a:pPr>
            <a:endParaRPr kumimoji="0" lang="pt-BR" sz="2400" b="0" i="0" u="none" strike="noStrike" kern="0" cap="none" spc="0" normalizeH="0" baseline="0" noProof="0" dirty="0">
              <a:ln>
                <a:noFill/>
              </a:ln>
              <a:solidFill>
                <a:srgbClr val="000000"/>
              </a:solidFill>
              <a:effectLst/>
              <a:uLnTx/>
              <a:uFillTx/>
            </a:endParaRPr>
          </a:p>
        </p:txBody>
      </p:sp>
    </p:spTree>
    <p:extLst>
      <p:ext uri="{BB962C8B-B14F-4D97-AF65-F5344CB8AC3E}">
        <p14:creationId xmlns="" xmlns:p14="http://schemas.microsoft.com/office/powerpoint/2010/main" val="288466573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4000" advClick="0" advTm="20000">
        <p15:prstTrans prst="peelOff"/>
      </p:transition>
    </mc:Choice>
    <mc:Fallback>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5000" b="-25000"/>
          </a:stretch>
        </a:blip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rot="20629183">
            <a:off x="685135" y="679792"/>
            <a:ext cx="3349308" cy="1717734"/>
          </a:xfrm>
          <a:prstGeom prst="ellipse">
            <a:avLst/>
          </a:prstGeom>
          <a:ln w="9525">
            <a:solidFill>
              <a:schemeClr val="tx1"/>
            </a:solidFill>
          </a:ln>
          <a:effectLst>
            <a:softEdge rad="112500"/>
          </a:effectLst>
        </p:spPr>
      </p:pic>
      <p:sp>
        <p:nvSpPr>
          <p:cNvPr id="2" name="Retângulo 1"/>
          <p:cNvSpPr/>
          <p:nvPr/>
        </p:nvSpPr>
        <p:spPr>
          <a:xfrm>
            <a:off x="1439990" y="1980337"/>
            <a:ext cx="7831044" cy="3046988"/>
          </a:xfrm>
          <a:prstGeom prst="rect">
            <a:avLst/>
          </a:prstGeom>
        </p:spPr>
        <p:txBody>
          <a:bodyPr wrap="square">
            <a:spAutoFit/>
          </a:bodyPr>
          <a:lstStyle/>
          <a:p>
            <a:pPr algn="ctr">
              <a:spcAft>
                <a:spcPts val="0"/>
              </a:spcAft>
              <a:tabLst>
                <a:tab pos="800100" algn="l"/>
              </a:tabLst>
            </a:pPr>
            <a:r>
              <a:rPr lang="pt-BR" sz="3200" dirty="0">
                <a:solidFill>
                  <a:schemeClr val="accent6">
                    <a:lumMod val="50000"/>
                  </a:schemeClr>
                </a:solidFill>
                <a:latin typeface="Freestyle Script"/>
                <a:ea typeface="Times New Roman"/>
              </a:rPr>
              <a:t>Nesse momento escutou o barulho de uma pedra estilhaçando a sua vidraça. Levantou-se vagarosamente e abriu a cortina que cobria a janela e avistou um menino que lhe acenou alegremente. Ficou pensativo e com o olhar aturdido observava o garoto; até que como em um passe de mágica, desapareceu em meio às frondosas arvores que rodeavam o casarão.</a:t>
            </a:r>
            <a:endParaRPr lang="pt-BR" sz="2000" dirty="0">
              <a:solidFill>
                <a:schemeClr val="accent6">
                  <a:lumMod val="50000"/>
                </a:schemeClr>
              </a:solidFill>
              <a:latin typeface="Times New Roman"/>
              <a:ea typeface="Times New Roman"/>
            </a:endParaRPr>
          </a:p>
          <a:p>
            <a:pPr algn="ctr">
              <a:spcAft>
                <a:spcPts val="0"/>
              </a:spcAft>
              <a:tabLst>
                <a:tab pos="800100" algn="l"/>
              </a:tabLst>
            </a:pPr>
            <a:r>
              <a:rPr lang="pt-BR" sz="3200" b="1" dirty="0">
                <a:solidFill>
                  <a:schemeClr val="accent6">
                    <a:lumMod val="50000"/>
                  </a:schemeClr>
                </a:solidFill>
                <a:latin typeface="Freestyle Script"/>
                <a:ea typeface="Times New Roman"/>
              </a:rPr>
              <a:t> </a:t>
            </a:r>
            <a:endParaRPr lang="pt-BR" sz="2000" b="1" dirty="0">
              <a:solidFill>
                <a:schemeClr val="accent6">
                  <a:lumMod val="50000"/>
                </a:schemeClr>
              </a:solidFill>
              <a:effectLst/>
              <a:latin typeface="Times New Roman"/>
              <a:ea typeface="Times New Roman"/>
            </a:endParaRPr>
          </a:p>
        </p:txBody>
      </p:sp>
      <p:sp>
        <p:nvSpPr>
          <p:cNvPr id="4" name="Rectangle 33"/>
          <p:cNvSpPr>
            <a:spLocks noChangeArrowheads="1"/>
          </p:cNvSpPr>
          <p:nvPr/>
        </p:nvSpPr>
        <p:spPr bwMode="auto">
          <a:xfrm>
            <a:off x="0" y="0"/>
            <a:ext cx="10440988" cy="5715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auto" latinLnBrk="0" hangingPunct="0">
              <a:lnSpc>
                <a:spcPct val="100000"/>
              </a:lnSpc>
              <a:spcBef>
                <a:spcPts val="0"/>
              </a:spcBef>
              <a:spcAft>
                <a:spcPts val="0"/>
              </a:spcAft>
              <a:buClrTx/>
              <a:buSzTx/>
              <a:buFontTx/>
              <a:buNone/>
              <a:tabLst/>
              <a:defRPr/>
            </a:pPr>
            <a:endParaRPr kumimoji="0" lang="pt-BR" sz="2400" b="0" i="0" u="none" strike="noStrike" kern="0" cap="none" spc="0" normalizeH="0" baseline="0" noProof="0" dirty="0">
              <a:ln>
                <a:noFill/>
              </a:ln>
              <a:solidFill>
                <a:srgbClr val="000000"/>
              </a:solidFill>
              <a:effectLst/>
              <a:uLnTx/>
              <a:uFillTx/>
            </a:endParaRPr>
          </a:p>
        </p:txBody>
      </p:sp>
    </p:spTree>
    <p:extLst>
      <p:ext uri="{BB962C8B-B14F-4D97-AF65-F5344CB8AC3E}">
        <p14:creationId xmlns="" xmlns:p14="http://schemas.microsoft.com/office/powerpoint/2010/main" val="4152273278"/>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4000" advClick="0" advTm="23000">
        <p15:prstTrans prst="peelOff"/>
      </p:transition>
    </mc:Choice>
    <mc:Fallback>
      <p:transition spd="slow" advClick="0"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anim calcmode="lin" valueType="num">
                                      <p:cBhvr>
                                        <p:cTn id="10" dur="500" fill="hold"/>
                                        <p:tgtEl>
                                          <p:spTgt spid="3"/>
                                        </p:tgtEl>
                                        <p:attrNameLst>
                                          <p:attrName>ppt_x</p:attrName>
                                        </p:attrNameLst>
                                      </p:cBhvr>
                                      <p:tavLst>
                                        <p:tav tm="0">
                                          <p:val>
                                            <p:fltVal val="0.5"/>
                                          </p:val>
                                        </p:tav>
                                        <p:tav tm="100000">
                                          <p:val>
                                            <p:strVal val="#ppt_x"/>
                                          </p:val>
                                        </p:tav>
                                      </p:tavLst>
                                    </p:anim>
                                    <p:anim calcmode="lin" valueType="num">
                                      <p:cBhvr>
                                        <p:cTn id="11" dur="50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5000" b="-25000"/>
          </a:stretch>
        </a:blip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rot="20629183">
            <a:off x="685135" y="679792"/>
            <a:ext cx="3349308" cy="1717734"/>
          </a:xfrm>
          <a:prstGeom prst="ellipse">
            <a:avLst/>
          </a:prstGeom>
          <a:ln w="9525">
            <a:solidFill>
              <a:schemeClr val="tx1"/>
            </a:solidFill>
          </a:ln>
          <a:effectLst>
            <a:softEdge rad="112500"/>
          </a:effectLst>
        </p:spPr>
      </p:pic>
      <p:sp>
        <p:nvSpPr>
          <p:cNvPr id="2" name="Retângulo 1"/>
          <p:cNvSpPr/>
          <p:nvPr/>
        </p:nvSpPr>
        <p:spPr>
          <a:xfrm>
            <a:off x="1439990" y="2395835"/>
            <a:ext cx="7470996" cy="2246769"/>
          </a:xfrm>
          <a:prstGeom prst="rect">
            <a:avLst/>
          </a:prstGeom>
        </p:spPr>
        <p:txBody>
          <a:bodyPr wrap="square">
            <a:spAutoFit/>
          </a:bodyPr>
          <a:lstStyle/>
          <a:p>
            <a:pPr algn="ctr">
              <a:spcAft>
                <a:spcPts val="0"/>
              </a:spcAft>
              <a:tabLst>
                <a:tab pos="800100" algn="l"/>
              </a:tabLst>
            </a:pPr>
            <a:r>
              <a:rPr lang="pt-BR" sz="3600" dirty="0">
                <a:solidFill>
                  <a:schemeClr val="accent6">
                    <a:lumMod val="50000"/>
                  </a:schemeClr>
                </a:solidFill>
                <a:latin typeface="Freestyle Script"/>
                <a:ea typeface="Times New Roman"/>
              </a:rPr>
              <a:t>Aquele garoto era uma visão de sua mente perturbada, querendo que fosse seu filho, para deixar sua herança em forma de testamento. </a:t>
            </a:r>
            <a:endParaRPr lang="pt-BR" sz="2400" dirty="0">
              <a:solidFill>
                <a:schemeClr val="accent6">
                  <a:lumMod val="50000"/>
                </a:schemeClr>
              </a:solidFill>
              <a:latin typeface="Times New Roman"/>
              <a:ea typeface="Times New Roman"/>
            </a:endParaRPr>
          </a:p>
          <a:p>
            <a:pPr algn="ctr">
              <a:spcAft>
                <a:spcPts val="0"/>
              </a:spcAft>
              <a:tabLst>
                <a:tab pos="800100" algn="l"/>
              </a:tabLst>
            </a:pPr>
            <a:r>
              <a:rPr lang="pt-BR" sz="3200" dirty="0">
                <a:solidFill>
                  <a:schemeClr val="accent6">
                    <a:lumMod val="50000"/>
                  </a:schemeClr>
                </a:solidFill>
                <a:latin typeface="Freestyle Script"/>
                <a:ea typeface="Times New Roman"/>
              </a:rPr>
              <a:t> </a:t>
            </a:r>
            <a:endParaRPr lang="pt-BR" sz="2000" dirty="0">
              <a:solidFill>
                <a:schemeClr val="accent6">
                  <a:lumMod val="50000"/>
                </a:schemeClr>
              </a:solidFill>
              <a:effectLst/>
              <a:latin typeface="Times New Roman"/>
              <a:ea typeface="Times New Roman"/>
            </a:endParaRPr>
          </a:p>
        </p:txBody>
      </p:sp>
      <p:sp>
        <p:nvSpPr>
          <p:cNvPr id="4" name="Rectangle 33"/>
          <p:cNvSpPr>
            <a:spLocks noChangeArrowheads="1"/>
          </p:cNvSpPr>
          <p:nvPr/>
        </p:nvSpPr>
        <p:spPr bwMode="auto">
          <a:xfrm>
            <a:off x="0" y="0"/>
            <a:ext cx="10440988" cy="5715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auto" latinLnBrk="0" hangingPunct="0">
              <a:lnSpc>
                <a:spcPct val="100000"/>
              </a:lnSpc>
              <a:spcBef>
                <a:spcPts val="0"/>
              </a:spcBef>
              <a:spcAft>
                <a:spcPts val="0"/>
              </a:spcAft>
              <a:buClrTx/>
              <a:buSzTx/>
              <a:buFontTx/>
              <a:buNone/>
              <a:tabLst/>
              <a:defRPr/>
            </a:pPr>
            <a:endParaRPr kumimoji="0" lang="pt-BR" sz="2400" b="0" i="0" u="none" strike="noStrike" kern="0" cap="none" spc="0" normalizeH="0" baseline="0" noProof="0" dirty="0">
              <a:ln>
                <a:noFill/>
              </a:ln>
              <a:solidFill>
                <a:srgbClr val="000000"/>
              </a:solidFill>
              <a:effectLst/>
              <a:uLnTx/>
              <a:uFillTx/>
            </a:endParaRPr>
          </a:p>
        </p:txBody>
      </p:sp>
    </p:spTree>
    <p:extLst>
      <p:ext uri="{BB962C8B-B14F-4D97-AF65-F5344CB8AC3E}">
        <p14:creationId xmlns="" xmlns:p14="http://schemas.microsoft.com/office/powerpoint/2010/main" val="209213269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4000" advClick="0" advTm="18000">
        <p15:prstTrans prst="peelOff"/>
      </p:transition>
    </mc:Choice>
    <mc:Fallback>
      <p:transition spd="slow" advClick="0"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afterEffect">
                                  <p:stCondLst>
                                    <p:cond delay="0"/>
                                  </p:stCondLst>
                                  <p:childTnLst>
                                    <p:animRot by="21600000">
                                      <p:cBhvr>
                                        <p:cTn id="6" dur="2000" fill="hold"/>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5000" b="-25000"/>
          </a:stretch>
        </a:blip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rot="20629183">
            <a:off x="685135" y="679792"/>
            <a:ext cx="3349308" cy="1717734"/>
          </a:xfrm>
          <a:prstGeom prst="ellipse">
            <a:avLst/>
          </a:prstGeom>
          <a:ln w="9525">
            <a:solidFill>
              <a:schemeClr val="tx1"/>
            </a:solidFill>
          </a:ln>
          <a:effectLst>
            <a:softEdge rad="112500"/>
          </a:effectLst>
        </p:spPr>
      </p:pic>
      <p:sp>
        <p:nvSpPr>
          <p:cNvPr id="2" name="Retângulo 1"/>
          <p:cNvSpPr/>
          <p:nvPr/>
        </p:nvSpPr>
        <p:spPr>
          <a:xfrm>
            <a:off x="1620014" y="2395835"/>
            <a:ext cx="7561008" cy="2554545"/>
          </a:xfrm>
          <a:prstGeom prst="rect">
            <a:avLst/>
          </a:prstGeom>
        </p:spPr>
        <p:txBody>
          <a:bodyPr wrap="square">
            <a:spAutoFit/>
          </a:bodyPr>
          <a:lstStyle/>
          <a:p>
            <a:pPr algn="ctr">
              <a:spcAft>
                <a:spcPts val="0"/>
              </a:spcAft>
              <a:tabLst>
                <a:tab pos="800100" algn="l"/>
              </a:tabLst>
            </a:pPr>
            <a:r>
              <a:rPr lang="pt-BR" sz="4000" dirty="0">
                <a:solidFill>
                  <a:schemeClr val="accent6">
                    <a:lumMod val="50000"/>
                  </a:schemeClr>
                </a:solidFill>
                <a:latin typeface="Freestyle Script"/>
                <a:ea typeface="Times New Roman"/>
              </a:rPr>
              <a:t>Na mansão vivia um casal de empregados que cuidava dos jardins e a tarefa domestica da mansão de Mister Anthony.</a:t>
            </a:r>
            <a:endParaRPr lang="pt-BR" sz="2800" dirty="0">
              <a:solidFill>
                <a:schemeClr val="accent6">
                  <a:lumMod val="50000"/>
                </a:schemeClr>
              </a:solidFill>
              <a:latin typeface="Times New Roman"/>
              <a:ea typeface="Times New Roman"/>
            </a:endParaRPr>
          </a:p>
          <a:p>
            <a:pPr algn="ctr">
              <a:spcAft>
                <a:spcPts val="0"/>
              </a:spcAft>
              <a:tabLst>
                <a:tab pos="800100" algn="l"/>
              </a:tabLst>
            </a:pPr>
            <a:r>
              <a:rPr lang="pt-BR" sz="4000" dirty="0">
                <a:solidFill>
                  <a:schemeClr val="accent6">
                    <a:lumMod val="50000"/>
                  </a:schemeClr>
                </a:solidFill>
                <a:latin typeface="Freestyle Script"/>
                <a:ea typeface="Times New Roman"/>
              </a:rPr>
              <a:t> </a:t>
            </a:r>
            <a:endParaRPr lang="pt-BR" sz="2800" dirty="0">
              <a:solidFill>
                <a:schemeClr val="accent6">
                  <a:lumMod val="50000"/>
                </a:schemeClr>
              </a:solidFill>
              <a:effectLst/>
              <a:latin typeface="Times New Roman"/>
              <a:ea typeface="Times New Roman"/>
            </a:endParaRPr>
          </a:p>
        </p:txBody>
      </p:sp>
      <p:sp>
        <p:nvSpPr>
          <p:cNvPr id="4" name="Rectangle 33"/>
          <p:cNvSpPr>
            <a:spLocks noChangeArrowheads="1"/>
          </p:cNvSpPr>
          <p:nvPr/>
        </p:nvSpPr>
        <p:spPr bwMode="auto">
          <a:xfrm>
            <a:off x="0" y="0"/>
            <a:ext cx="10440988" cy="5715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auto" latinLnBrk="0" hangingPunct="0">
              <a:lnSpc>
                <a:spcPct val="100000"/>
              </a:lnSpc>
              <a:spcBef>
                <a:spcPts val="0"/>
              </a:spcBef>
              <a:spcAft>
                <a:spcPts val="0"/>
              </a:spcAft>
              <a:buClrTx/>
              <a:buSzTx/>
              <a:buFontTx/>
              <a:buNone/>
              <a:tabLst/>
              <a:defRPr/>
            </a:pPr>
            <a:endParaRPr kumimoji="0" lang="pt-BR" sz="2400" b="0" i="0" u="none" strike="noStrike" kern="0" cap="none" spc="0" normalizeH="0" baseline="0" noProof="0" dirty="0">
              <a:ln>
                <a:noFill/>
              </a:ln>
              <a:solidFill>
                <a:srgbClr val="000000"/>
              </a:solidFill>
              <a:effectLst/>
              <a:uLnTx/>
              <a:uFillTx/>
            </a:endParaRPr>
          </a:p>
        </p:txBody>
      </p:sp>
    </p:spTree>
    <p:extLst>
      <p:ext uri="{BB962C8B-B14F-4D97-AF65-F5344CB8AC3E}">
        <p14:creationId xmlns="" xmlns:p14="http://schemas.microsoft.com/office/powerpoint/2010/main" val="248814204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4000" advClick="0" advTm="18000">
        <p15:prstTrans prst="peelOff"/>
      </p:transition>
    </mc:Choice>
    <mc:Fallback>
      <p:transition spd="slow" advClick="0"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5000" b="-25000"/>
          </a:stretch>
        </a:blip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rot="20629183">
            <a:off x="685135" y="679792"/>
            <a:ext cx="3349308" cy="1717734"/>
          </a:xfrm>
          <a:prstGeom prst="ellipse">
            <a:avLst/>
          </a:prstGeom>
          <a:ln w="9525">
            <a:solidFill>
              <a:schemeClr val="tx1"/>
            </a:solidFill>
          </a:ln>
          <a:effectLst>
            <a:softEdge rad="112500"/>
          </a:effectLst>
        </p:spPr>
      </p:pic>
      <p:sp>
        <p:nvSpPr>
          <p:cNvPr id="2" name="Retângulo 1"/>
          <p:cNvSpPr/>
          <p:nvPr/>
        </p:nvSpPr>
        <p:spPr>
          <a:xfrm>
            <a:off x="1530002" y="2395835"/>
            <a:ext cx="7741032" cy="2308324"/>
          </a:xfrm>
          <a:prstGeom prst="rect">
            <a:avLst/>
          </a:prstGeom>
        </p:spPr>
        <p:txBody>
          <a:bodyPr wrap="square">
            <a:spAutoFit/>
          </a:bodyPr>
          <a:lstStyle/>
          <a:p>
            <a:pPr algn="ctr"/>
            <a:r>
              <a:rPr lang="pt-BR" sz="3600" dirty="0">
                <a:solidFill>
                  <a:schemeClr val="accent6">
                    <a:lumMod val="50000"/>
                  </a:schemeClr>
                </a:solidFill>
                <a:latin typeface="Freestyle Script"/>
                <a:ea typeface="Times New Roman"/>
                <a:cs typeface="Times New Roman"/>
              </a:rPr>
              <a:t>Voltou então para sua mesa de trabalho e fez a ultima anotação às 17 horas. Foi encontrado no dia seguinte sob o espanto da esposa do jardineiro, que pacientemente lhe dava atenção para seus últimos </a:t>
            </a:r>
            <a:r>
              <a:rPr lang="pt-BR" sz="3600" dirty="0" smtClean="0">
                <a:solidFill>
                  <a:schemeClr val="accent6">
                    <a:lumMod val="50000"/>
                  </a:schemeClr>
                </a:solidFill>
                <a:latin typeface="Freestyle Script"/>
                <a:ea typeface="Times New Roman"/>
                <a:cs typeface="Times New Roman"/>
              </a:rPr>
              <a:t>pedidos.</a:t>
            </a:r>
            <a:endParaRPr lang="pt-BR" sz="3600" dirty="0">
              <a:solidFill>
                <a:schemeClr val="accent6">
                  <a:lumMod val="50000"/>
                </a:schemeClr>
              </a:solidFill>
            </a:endParaRPr>
          </a:p>
        </p:txBody>
      </p:sp>
      <p:sp>
        <p:nvSpPr>
          <p:cNvPr id="4" name="Rectangle 33"/>
          <p:cNvSpPr>
            <a:spLocks noChangeArrowheads="1"/>
          </p:cNvSpPr>
          <p:nvPr/>
        </p:nvSpPr>
        <p:spPr bwMode="auto">
          <a:xfrm>
            <a:off x="0" y="0"/>
            <a:ext cx="10440988" cy="5715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auto" latinLnBrk="0" hangingPunct="0">
              <a:lnSpc>
                <a:spcPct val="100000"/>
              </a:lnSpc>
              <a:spcBef>
                <a:spcPts val="0"/>
              </a:spcBef>
              <a:spcAft>
                <a:spcPts val="0"/>
              </a:spcAft>
              <a:buClrTx/>
              <a:buSzTx/>
              <a:buFontTx/>
              <a:buNone/>
              <a:tabLst/>
              <a:defRPr/>
            </a:pPr>
            <a:endParaRPr kumimoji="0" lang="pt-BR" sz="2400" b="0" i="0" u="none" strike="noStrike" kern="0" cap="none" spc="0" normalizeH="0" baseline="0" noProof="0" dirty="0">
              <a:ln>
                <a:noFill/>
              </a:ln>
              <a:solidFill>
                <a:srgbClr val="000000"/>
              </a:solidFill>
              <a:effectLst/>
              <a:uLnTx/>
              <a:uFillTx/>
            </a:endParaRPr>
          </a:p>
        </p:txBody>
      </p:sp>
    </p:spTree>
    <p:extLst>
      <p:ext uri="{BB962C8B-B14F-4D97-AF65-F5344CB8AC3E}">
        <p14:creationId xmlns="" xmlns:p14="http://schemas.microsoft.com/office/powerpoint/2010/main" val="211099493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4000" advClick="0" advTm="20000">
        <p15:prstTrans prst="peelOff"/>
      </p:transition>
    </mc:Choice>
    <mc:Fallback>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5000" b="-25000"/>
          </a:stretch>
        </a:blip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rot="20629183">
            <a:off x="685135" y="679792"/>
            <a:ext cx="3349308" cy="1717734"/>
          </a:xfrm>
          <a:prstGeom prst="ellipse">
            <a:avLst/>
          </a:prstGeom>
          <a:ln w="9525">
            <a:solidFill>
              <a:schemeClr val="tx1"/>
            </a:solidFill>
          </a:ln>
          <a:effectLst>
            <a:softEdge rad="112500"/>
          </a:effectLst>
        </p:spPr>
      </p:pic>
      <p:sp>
        <p:nvSpPr>
          <p:cNvPr id="2" name="Retângulo 1"/>
          <p:cNvSpPr/>
          <p:nvPr/>
        </p:nvSpPr>
        <p:spPr>
          <a:xfrm>
            <a:off x="1439990" y="2118836"/>
            <a:ext cx="8011068" cy="3046988"/>
          </a:xfrm>
          <a:prstGeom prst="rect">
            <a:avLst/>
          </a:prstGeom>
        </p:spPr>
        <p:txBody>
          <a:bodyPr wrap="square">
            <a:spAutoFit/>
          </a:bodyPr>
          <a:lstStyle/>
          <a:p>
            <a:pPr algn="ctr">
              <a:spcAft>
                <a:spcPts val="0"/>
              </a:spcAft>
              <a:tabLst>
                <a:tab pos="800100" algn="l"/>
              </a:tabLst>
            </a:pPr>
            <a:r>
              <a:rPr lang="pt-BR" sz="3200" dirty="0">
                <a:solidFill>
                  <a:schemeClr val="accent6">
                    <a:lumMod val="50000"/>
                  </a:schemeClr>
                </a:solidFill>
                <a:latin typeface="Freestyle Script"/>
                <a:ea typeface="Times New Roman"/>
              </a:rPr>
              <a:t>Olhou acima do corpo sobre a escrivaninha e notou aquela agenda aberta com anotações que não conseguia compreender, pois estava escrito em um idioma desconhecido para a velha senhora. Em redação quase que incompreensível na língua inglesa, deixou seus pertences para aquele menino que julgava ser seu filho.</a:t>
            </a:r>
            <a:endParaRPr lang="pt-BR" sz="2000" dirty="0">
              <a:solidFill>
                <a:schemeClr val="accent6">
                  <a:lumMod val="50000"/>
                </a:schemeClr>
              </a:solidFill>
              <a:latin typeface="Times New Roman"/>
              <a:ea typeface="Times New Roman"/>
            </a:endParaRPr>
          </a:p>
          <a:p>
            <a:pPr algn="ctr">
              <a:spcAft>
                <a:spcPts val="0"/>
              </a:spcAft>
              <a:tabLst>
                <a:tab pos="800100" algn="l"/>
              </a:tabLst>
            </a:pPr>
            <a:r>
              <a:rPr lang="pt-BR" sz="3200" dirty="0">
                <a:solidFill>
                  <a:schemeClr val="accent6">
                    <a:lumMod val="50000"/>
                  </a:schemeClr>
                </a:solidFill>
                <a:latin typeface="Freestyle Script"/>
                <a:ea typeface="Times New Roman"/>
              </a:rPr>
              <a:t> </a:t>
            </a:r>
            <a:endParaRPr lang="pt-BR" sz="2000" dirty="0">
              <a:solidFill>
                <a:schemeClr val="accent6">
                  <a:lumMod val="50000"/>
                </a:schemeClr>
              </a:solidFill>
              <a:effectLst/>
              <a:latin typeface="Times New Roman"/>
              <a:ea typeface="Times New Roman"/>
            </a:endParaRPr>
          </a:p>
        </p:txBody>
      </p:sp>
      <p:sp>
        <p:nvSpPr>
          <p:cNvPr id="4" name="Rectangle 33"/>
          <p:cNvSpPr>
            <a:spLocks noChangeArrowheads="1"/>
          </p:cNvSpPr>
          <p:nvPr/>
        </p:nvSpPr>
        <p:spPr bwMode="auto">
          <a:xfrm>
            <a:off x="0" y="0"/>
            <a:ext cx="10440988" cy="5715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auto" latinLnBrk="0" hangingPunct="0">
              <a:lnSpc>
                <a:spcPct val="100000"/>
              </a:lnSpc>
              <a:spcBef>
                <a:spcPts val="0"/>
              </a:spcBef>
              <a:spcAft>
                <a:spcPts val="0"/>
              </a:spcAft>
              <a:buClrTx/>
              <a:buSzTx/>
              <a:buFontTx/>
              <a:buNone/>
              <a:tabLst/>
              <a:defRPr/>
            </a:pPr>
            <a:endParaRPr kumimoji="0" lang="pt-BR" sz="2400" b="0" i="0" u="none" strike="noStrike" kern="0" cap="none" spc="0" normalizeH="0" baseline="0" noProof="0" dirty="0">
              <a:ln>
                <a:noFill/>
              </a:ln>
              <a:solidFill>
                <a:srgbClr val="000000"/>
              </a:solidFill>
              <a:effectLst/>
              <a:uLnTx/>
              <a:uFillTx/>
            </a:endParaRPr>
          </a:p>
        </p:txBody>
      </p:sp>
    </p:spTree>
    <p:extLst>
      <p:ext uri="{BB962C8B-B14F-4D97-AF65-F5344CB8AC3E}">
        <p14:creationId xmlns="" xmlns:p14="http://schemas.microsoft.com/office/powerpoint/2010/main" val="43379627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4000" advClick="0" advTm="23000">
        <p15:prstTrans prst="peelOff"/>
      </p:transition>
    </mc:Choice>
    <mc:Fallback>
      <p:transition spd="slow" advClick="0"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5000" b="-25000"/>
          </a:stretch>
        </a:blipFill>
        <a:effectLst/>
      </p:bgPr>
    </p:bg>
    <p:spTree>
      <p:nvGrpSpPr>
        <p:cNvPr id="1" name=""/>
        <p:cNvGrpSpPr/>
        <p:nvPr/>
      </p:nvGrpSpPr>
      <p:grpSpPr>
        <a:xfrm>
          <a:off x="0" y="0"/>
          <a:ext cx="0" cy="0"/>
          <a:chOff x="0" y="0"/>
          <a:chExt cx="0" cy="0"/>
        </a:xfrm>
      </p:grpSpPr>
      <p:pic>
        <p:nvPicPr>
          <p:cNvPr id="3" name="Imagem 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rot="20629183">
            <a:off x="685135" y="679792"/>
            <a:ext cx="3349308" cy="1717734"/>
          </a:xfrm>
          <a:prstGeom prst="ellipse">
            <a:avLst/>
          </a:prstGeom>
          <a:ln w="9525">
            <a:solidFill>
              <a:schemeClr val="tx1"/>
            </a:solidFill>
          </a:ln>
          <a:effectLst>
            <a:softEdge rad="112500"/>
          </a:effectLst>
        </p:spPr>
      </p:pic>
      <p:sp>
        <p:nvSpPr>
          <p:cNvPr id="2" name="Retângulo 1"/>
          <p:cNvSpPr/>
          <p:nvPr/>
        </p:nvSpPr>
        <p:spPr>
          <a:xfrm>
            <a:off x="1530002" y="2149614"/>
            <a:ext cx="7561008" cy="2923877"/>
          </a:xfrm>
          <a:prstGeom prst="rect">
            <a:avLst/>
          </a:prstGeom>
        </p:spPr>
        <p:txBody>
          <a:bodyPr wrap="square">
            <a:spAutoFit/>
          </a:bodyPr>
          <a:lstStyle/>
          <a:p>
            <a:pPr algn="ctr">
              <a:spcAft>
                <a:spcPts val="0"/>
              </a:spcAft>
              <a:tabLst>
                <a:tab pos="800100" algn="l"/>
              </a:tabLst>
            </a:pPr>
            <a:r>
              <a:rPr lang="pt-BR" sz="3200" dirty="0">
                <a:solidFill>
                  <a:schemeClr val="accent6">
                    <a:lumMod val="50000"/>
                  </a:schemeClr>
                </a:solidFill>
                <a:latin typeface="Freestyle Script"/>
                <a:ea typeface="Times New Roman"/>
              </a:rPr>
              <a:t>A mulher saiu correndo e chamou o marido; quando o encontrou exclamou</a:t>
            </a:r>
            <a:r>
              <a:rPr lang="pt-BR" sz="3200" dirty="0" smtClean="0">
                <a:solidFill>
                  <a:schemeClr val="accent6">
                    <a:lumMod val="50000"/>
                  </a:schemeClr>
                </a:solidFill>
                <a:latin typeface="Freestyle Script"/>
                <a:ea typeface="Times New Roman"/>
              </a:rPr>
              <a:t>! - José</a:t>
            </a:r>
            <a:r>
              <a:rPr lang="pt-BR" sz="3200" dirty="0">
                <a:solidFill>
                  <a:schemeClr val="accent6">
                    <a:lumMod val="50000"/>
                  </a:schemeClr>
                </a:solidFill>
                <a:latin typeface="Freestyle Script"/>
                <a:ea typeface="Times New Roman"/>
              </a:rPr>
              <a:t>, ele morreu, deixou tudo escrito sobre a mesa. O jardineiro que entendia o idioma foi lendo até chegar o momento em que relatava que deixava tudo para o filho do casal. Eles ficaram espantados, pois nunca tiveram </a:t>
            </a:r>
            <a:r>
              <a:rPr lang="pt-BR" sz="3200">
                <a:solidFill>
                  <a:schemeClr val="accent6">
                    <a:lumMod val="50000"/>
                  </a:schemeClr>
                </a:solidFill>
                <a:latin typeface="Freestyle Script"/>
                <a:ea typeface="Times New Roman"/>
              </a:rPr>
              <a:t>filhos</a:t>
            </a:r>
            <a:r>
              <a:rPr lang="pt-BR" sz="3200" smtClean="0">
                <a:solidFill>
                  <a:schemeClr val="accent6">
                    <a:lumMod val="50000"/>
                  </a:schemeClr>
                </a:solidFill>
                <a:latin typeface="Freestyle Script"/>
                <a:ea typeface="Times New Roman"/>
              </a:rPr>
              <a:t>...</a:t>
            </a:r>
            <a:endParaRPr lang="pt-BR" sz="2000" dirty="0">
              <a:solidFill>
                <a:schemeClr val="accent6">
                  <a:lumMod val="50000"/>
                </a:schemeClr>
              </a:solidFill>
              <a:latin typeface="Times New Roman"/>
              <a:ea typeface="Times New Roman"/>
            </a:endParaRPr>
          </a:p>
          <a:p>
            <a:pPr algn="ctr">
              <a:spcAft>
                <a:spcPts val="0"/>
              </a:spcAft>
            </a:pPr>
            <a:r>
              <a:rPr lang="pt-BR" sz="2400" dirty="0">
                <a:solidFill>
                  <a:schemeClr val="accent6">
                    <a:lumMod val="50000"/>
                  </a:schemeClr>
                </a:solidFill>
                <a:latin typeface="Bradley Hand ITC"/>
                <a:ea typeface="Times New Roman"/>
              </a:rPr>
              <a:t> </a:t>
            </a:r>
            <a:endParaRPr lang="pt-BR" sz="2000" dirty="0">
              <a:solidFill>
                <a:schemeClr val="accent6">
                  <a:lumMod val="50000"/>
                </a:schemeClr>
              </a:solidFill>
              <a:effectLst/>
              <a:latin typeface="Times New Roman"/>
              <a:ea typeface="Times New Roman"/>
            </a:endParaRPr>
          </a:p>
        </p:txBody>
      </p:sp>
      <p:sp>
        <p:nvSpPr>
          <p:cNvPr id="4" name="Rectangle 33"/>
          <p:cNvSpPr>
            <a:spLocks noChangeArrowheads="1"/>
          </p:cNvSpPr>
          <p:nvPr/>
        </p:nvSpPr>
        <p:spPr bwMode="auto">
          <a:xfrm>
            <a:off x="0" y="0"/>
            <a:ext cx="10440988" cy="5715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auto" latinLnBrk="0" hangingPunct="0">
              <a:lnSpc>
                <a:spcPct val="100000"/>
              </a:lnSpc>
              <a:spcBef>
                <a:spcPts val="0"/>
              </a:spcBef>
              <a:spcAft>
                <a:spcPts val="0"/>
              </a:spcAft>
              <a:buClrTx/>
              <a:buSzTx/>
              <a:buFontTx/>
              <a:buNone/>
              <a:tabLst/>
              <a:defRPr/>
            </a:pPr>
            <a:endParaRPr kumimoji="0" lang="pt-BR" sz="2400" b="0" i="0" u="none" strike="noStrike" kern="0" cap="none" spc="0" normalizeH="0" baseline="0" noProof="0" dirty="0">
              <a:ln>
                <a:noFill/>
              </a:ln>
              <a:solidFill>
                <a:srgbClr val="000000"/>
              </a:solidFill>
              <a:effectLst/>
              <a:uLnTx/>
              <a:uFillTx/>
            </a:endParaRPr>
          </a:p>
        </p:txBody>
      </p:sp>
    </p:spTree>
    <p:extLst>
      <p:ext uri="{BB962C8B-B14F-4D97-AF65-F5344CB8AC3E}">
        <p14:creationId xmlns="" xmlns:p14="http://schemas.microsoft.com/office/powerpoint/2010/main" val="203482931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4000" advClick="0" advTm="25000">
        <p15:prstTrans prst="peelOff"/>
      </p:transition>
    </mc:Choice>
    <mc:Fallback>
      <p:transition spd="slow" advClick="0"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3"/>
                                        </p:tgtEl>
                                      </p:cBhvr>
                                    </p:animEffect>
                                    <p:animScale>
                                      <p:cBhvr>
                                        <p:cTn id="7" dur="250" autoRev="1" fill="hold"/>
                                        <p:tgtEl>
                                          <p:spTgt spid="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1000" b="-11000"/>
          </a:stretch>
        </a:blipFill>
        <a:effectLst/>
      </p:bgPr>
    </p:bg>
    <p:spTree>
      <p:nvGrpSpPr>
        <p:cNvPr id="1" name=""/>
        <p:cNvGrpSpPr/>
        <p:nvPr/>
      </p:nvGrpSpPr>
      <p:grpSpPr>
        <a:xfrm>
          <a:off x="0" y="0"/>
          <a:ext cx="0" cy="0"/>
          <a:chOff x="0" y="0"/>
          <a:chExt cx="0" cy="0"/>
        </a:xfrm>
      </p:grpSpPr>
      <p:sp>
        <p:nvSpPr>
          <p:cNvPr id="2" name="Retângulo 1"/>
          <p:cNvSpPr/>
          <p:nvPr/>
        </p:nvSpPr>
        <p:spPr>
          <a:xfrm>
            <a:off x="251942" y="553244"/>
            <a:ext cx="3888432" cy="4401205"/>
          </a:xfrm>
          <a:prstGeom prst="rect">
            <a:avLst/>
          </a:prstGeom>
        </p:spPr>
        <p:txBody>
          <a:bodyPr wrap="square">
            <a:spAutoFit/>
          </a:bodyPr>
          <a:lstStyle/>
          <a:p>
            <a:pPr algn="ctr"/>
            <a:r>
              <a:rPr lang="pt-BR" sz="2000" b="1" dirty="0" smtClean="0">
                <a:solidFill>
                  <a:schemeClr val="tx2"/>
                </a:solidFill>
                <a:latin typeface="Arial"/>
              </a:rPr>
              <a:t>Testamento</a:t>
            </a:r>
            <a:r>
              <a:rPr lang="pt-BR" sz="2000" b="1" dirty="0">
                <a:solidFill>
                  <a:schemeClr val="tx2"/>
                </a:solidFill>
                <a:latin typeface="Arial"/>
              </a:rPr>
              <a:t> é a manifestação de última vontade pelo qual um indivíduo dispõe, para depois da </a:t>
            </a:r>
            <a:r>
              <a:rPr lang="pt-BR" sz="2000" b="1" dirty="0" smtClean="0">
                <a:solidFill>
                  <a:schemeClr val="tx2"/>
                </a:solidFill>
                <a:latin typeface="Arial"/>
              </a:rPr>
              <a:t>morte, </a:t>
            </a:r>
            <a:r>
              <a:rPr lang="pt-BR" sz="2000" b="1" dirty="0">
                <a:solidFill>
                  <a:schemeClr val="tx2"/>
                </a:solidFill>
                <a:latin typeface="Arial"/>
              </a:rPr>
              <a:t>em todo ou uma parte de seus </a:t>
            </a:r>
            <a:r>
              <a:rPr lang="pt-BR" sz="2000" b="1" dirty="0" smtClean="0">
                <a:solidFill>
                  <a:schemeClr val="tx2"/>
                </a:solidFill>
                <a:latin typeface="Arial"/>
              </a:rPr>
              <a:t>bens. </a:t>
            </a:r>
          </a:p>
          <a:p>
            <a:pPr algn="ctr"/>
            <a:endParaRPr lang="pt-BR" sz="2000" b="1" dirty="0">
              <a:solidFill>
                <a:schemeClr val="tx2"/>
              </a:solidFill>
              <a:latin typeface="Arial"/>
            </a:endParaRPr>
          </a:p>
          <a:p>
            <a:pPr algn="ctr"/>
            <a:r>
              <a:rPr lang="pt-BR" sz="2000" b="1" dirty="0" smtClean="0">
                <a:solidFill>
                  <a:schemeClr val="tx2"/>
                </a:solidFill>
                <a:latin typeface="Arial"/>
              </a:rPr>
              <a:t>Normalmente relatam </a:t>
            </a:r>
            <a:r>
              <a:rPr lang="pt-BR" sz="2000" b="1" dirty="0">
                <a:solidFill>
                  <a:schemeClr val="tx2"/>
                </a:solidFill>
                <a:latin typeface="Arial"/>
              </a:rPr>
              <a:t>disposições de ordem </a:t>
            </a:r>
            <a:r>
              <a:rPr lang="pt-BR" sz="2000" b="1" dirty="0" smtClean="0">
                <a:solidFill>
                  <a:schemeClr val="tx2"/>
                </a:solidFill>
                <a:latin typeface="Arial"/>
              </a:rPr>
              <a:t>patrimonial, </a:t>
            </a:r>
            <a:r>
              <a:rPr lang="pt-BR" sz="2000" b="1" dirty="0">
                <a:solidFill>
                  <a:schemeClr val="tx2"/>
                </a:solidFill>
                <a:latin typeface="Arial"/>
              </a:rPr>
              <a:t>podendo também conter </a:t>
            </a:r>
            <a:r>
              <a:rPr lang="pt-BR" sz="2000" b="1" dirty="0" smtClean="0">
                <a:solidFill>
                  <a:schemeClr val="tx2"/>
                </a:solidFill>
                <a:latin typeface="Arial"/>
              </a:rPr>
              <a:t>de outras </a:t>
            </a:r>
            <a:r>
              <a:rPr lang="pt-BR" sz="2000" b="1" dirty="0">
                <a:solidFill>
                  <a:schemeClr val="tx2"/>
                </a:solidFill>
                <a:latin typeface="Arial"/>
              </a:rPr>
              <a:t>natureza, tais como: a nomeação de um tutor, a confissão de uma dívida ou o reconhecimento de um filho.</a:t>
            </a:r>
            <a:endParaRPr lang="pt-BR" sz="2000" b="1" i="0" dirty="0">
              <a:solidFill>
                <a:schemeClr val="tx2"/>
              </a:solidFill>
              <a:latin typeface="Arial"/>
            </a:endParaRPr>
          </a:p>
        </p:txBody>
      </p:sp>
      <p:sp>
        <p:nvSpPr>
          <p:cNvPr id="4" name="Rectangle 33"/>
          <p:cNvSpPr>
            <a:spLocks noChangeArrowheads="1"/>
          </p:cNvSpPr>
          <p:nvPr/>
        </p:nvSpPr>
        <p:spPr bwMode="auto">
          <a:xfrm>
            <a:off x="0" y="0"/>
            <a:ext cx="10440988" cy="57150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auto" latinLnBrk="0" hangingPunct="0">
              <a:lnSpc>
                <a:spcPct val="100000"/>
              </a:lnSpc>
              <a:spcBef>
                <a:spcPts val="0"/>
              </a:spcBef>
              <a:spcAft>
                <a:spcPts val="0"/>
              </a:spcAft>
              <a:buClrTx/>
              <a:buSzTx/>
              <a:buFontTx/>
              <a:buNone/>
              <a:tabLst/>
              <a:defRPr/>
            </a:pPr>
            <a:endParaRPr kumimoji="0" lang="pt-BR" sz="2400" b="0" i="0" u="none" strike="noStrike" kern="0" cap="none" spc="0" normalizeH="0" baseline="0" noProof="0" dirty="0">
              <a:ln>
                <a:noFill/>
              </a:ln>
              <a:solidFill>
                <a:srgbClr val="000000"/>
              </a:solidFill>
              <a:effectLst/>
              <a:uLnTx/>
              <a:uFillTx/>
            </a:endParaRPr>
          </a:p>
        </p:txBody>
      </p:sp>
    </p:spTree>
    <p:extLst>
      <p:ext uri="{BB962C8B-B14F-4D97-AF65-F5344CB8AC3E}">
        <p14:creationId xmlns="" xmlns:p14="http://schemas.microsoft.com/office/powerpoint/2010/main" val="3638898228"/>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4000" advClick="0" advTm="27000">
        <p15:prstTrans prst="wind"/>
      </p:transition>
    </mc:Choice>
    <mc:Fallback>
      <p:transition spd="slow" advClick="0"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7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7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7000"/>
                                        <p:tgtEl>
                                          <p:spTgt spid="2">
                                            <p:txEl>
                                              <p:pRg st="0" end="0"/>
                                            </p:txEl>
                                          </p:spTgt>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 calcmode="lin" valueType="num">
                                      <p:cBhvr>
                                        <p:cTn id="12" dur="7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3" dur="7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14" dur="7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351658" y="8819"/>
            <a:ext cx="348033" cy="338668"/>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103391" tIns="51696" rIns="103391" bIns="51696" numCol="1" anchor="t" anchorCtr="0" compatLnSpc="1">
            <a:prstTxWarp prst="textNoShape">
              <a:avLst/>
            </a:prstTxWarp>
          </a:bodyPr>
          <a:lstStyle/>
          <a:p>
            <a:pPr defTabSz="1033912" fontAlgn="base">
              <a:spcBef>
                <a:spcPct val="0"/>
              </a:spcBef>
              <a:spcAft>
                <a:spcPct val="0"/>
              </a:spcAft>
              <a:defRPr/>
            </a:pPr>
            <a:endParaRPr lang="pt-BR" sz="2700" dirty="0">
              <a:solidFill>
                <a:prstClr val="black"/>
              </a:solidFill>
              <a:latin typeface="Times New Roman" pitchFamily="18" charset="0"/>
              <a:cs typeface="Arial" charset="0"/>
            </a:endParaRPr>
          </a:p>
        </p:txBody>
      </p:sp>
      <p:sp>
        <p:nvSpPr>
          <p:cNvPr id="3" name="Retângulo 2"/>
          <p:cNvSpPr/>
          <p:nvPr/>
        </p:nvSpPr>
        <p:spPr>
          <a:xfrm>
            <a:off x="3425937" y="183879"/>
            <a:ext cx="3589115" cy="3966998"/>
          </a:xfrm>
          <a:prstGeom prst="rect">
            <a:avLst/>
          </a:prstGeom>
        </p:spPr>
        <p:txBody>
          <a:bodyPr wrap="square" lIns="103391" tIns="51696" rIns="103391" bIns="51696">
            <a:spAutoFit/>
          </a:bodyPr>
          <a:lstStyle/>
          <a:p>
            <a:pPr algn="ctr" defTabSz="1033912">
              <a:defRPr/>
            </a:pPr>
            <a:r>
              <a:rPr lang="pt-BR" sz="2000" b="1" dirty="0" smtClean="0">
                <a:solidFill>
                  <a:srgbClr val="00B0F0"/>
                </a:solidFill>
                <a:effectLst>
                  <a:outerShdw blurRad="38100" dist="38100" dir="2700000" algn="tl">
                    <a:srgbClr val="000000">
                      <a:alpha val="43137"/>
                    </a:srgbClr>
                  </a:outerShdw>
                </a:effectLst>
                <a:latin typeface="Maiandra GD" pitchFamily="34" charset="0"/>
                <a:cs typeface="Arial" charset="0"/>
              </a:rPr>
              <a:t>Arte Final </a:t>
            </a:r>
          </a:p>
          <a:p>
            <a:pPr algn="ctr" defTabSz="1033912">
              <a:defRPr/>
            </a:pPr>
            <a:r>
              <a:rPr lang="pt-BR" sz="2300" b="1" dirty="0" smtClean="0">
                <a:solidFill>
                  <a:srgbClr val="00B0F0"/>
                </a:solidFill>
                <a:effectLst>
                  <a:outerShdw blurRad="38100" dist="38100" dir="2700000" algn="tl">
                    <a:srgbClr val="000000">
                      <a:alpha val="43137"/>
                    </a:srgbClr>
                  </a:outerShdw>
                </a:effectLst>
                <a:latin typeface="Maiandra GD" pitchFamily="34" charset="0"/>
                <a:cs typeface="Arial" charset="0"/>
              </a:rPr>
              <a:t> </a:t>
            </a:r>
            <a:r>
              <a:rPr lang="pt-BR" b="1" dirty="0" smtClean="0">
                <a:solidFill>
                  <a:srgbClr val="00B0F0"/>
                </a:solidFill>
                <a:effectLst>
                  <a:outerShdw blurRad="38100" dist="38100" dir="2700000" algn="tl">
                    <a:srgbClr val="000000">
                      <a:alpha val="43137"/>
                    </a:srgbClr>
                  </a:outerShdw>
                </a:effectLst>
                <a:latin typeface="Maiandra GD" pitchFamily="34" charset="0"/>
                <a:cs typeface="Arial" charset="0"/>
              </a:rPr>
              <a:t>Acervo Pessoal &amp; Internet</a:t>
            </a:r>
            <a:endParaRPr lang="pt-BR" sz="2300" b="1" dirty="0" smtClean="0">
              <a:solidFill>
                <a:srgbClr val="00B0F0"/>
              </a:solidFill>
              <a:effectLst>
                <a:outerShdw blurRad="38100" dist="38100" dir="2700000" algn="tl">
                  <a:srgbClr val="000000">
                    <a:alpha val="43137"/>
                  </a:srgbClr>
                </a:outerShdw>
              </a:effectLst>
              <a:latin typeface="Maiandra GD" pitchFamily="34" charset="0"/>
              <a:cs typeface="Arial" charset="0"/>
            </a:endParaRPr>
          </a:p>
          <a:p>
            <a:pPr algn="ctr" defTabSz="1033912">
              <a:defRPr/>
            </a:pPr>
            <a:r>
              <a:rPr lang="pt-BR" sz="2000" b="1" dirty="0" smtClean="0">
                <a:solidFill>
                  <a:srgbClr val="00B0F0"/>
                </a:solidFill>
                <a:effectLst>
                  <a:outerShdw blurRad="38100" dist="38100" dir="2700000" algn="tl">
                    <a:srgbClr val="000000">
                      <a:alpha val="43137"/>
                    </a:srgbClr>
                  </a:outerShdw>
                </a:effectLst>
                <a:latin typeface="Maiandra GD" pitchFamily="34" charset="0"/>
                <a:cs typeface="Arial" charset="0"/>
              </a:rPr>
              <a:t>    </a:t>
            </a:r>
          </a:p>
          <a:p>
            <a:pPr algn="ctr" defTabSz="1033912">
              <a:defRPr/>
            </a:pPr>
            <a:r>
              <a:rPr lang="pt-BR" b="1" dirty="0" smtClean="0">
                <a:solidFill>
                  <a:schemeClr val="bg2">
                    <a:lumMod val="50000"/>
                  </a:schemeClr>
                </a:solidFill>
                <a:effectLst>
                  <a:outerShdw blurRad="38100" dist="38100" dir="2700000" algn="tl">
                    <a:srgbClr val="000000">
                      <a:alpha val="43137"/>
                    </a:srgbClr>
                  </a:outerShdw>
                </a:effectLst>
                <a:latin typeface="Maiandra GD" pitchFamily="34" charset="0"/>
                <a:cs typeface="Arial" charset="0"/>
              </a:rPr>
              <a:t>Músicas </a:t>
            </a:r>
            <a:r>
              <a:rPr lang="pt-BR" b="1" dirty="0">
                <a:solidFill>
                  <a:schemeClr val="bg2">
                    <a:lumMod val="50000"/>
                  </a:schemeClr>
                </a:solidFill>
                <a:effectLst>
                  <a:outerShdw blurRad="38100" dist="38100" dir="2700000" algn="tl">
                    <a:srgbClr val="000000">
                      <a:alpha val="43137"/>
                    </a:srgbClr>
                  </a:outerShdw>
                </a:effectLst>
                <a:latin typeface="Maiandra GD" pitchFamily="34" charset="0"/>
                <a:cs typeface="Arial" charset="0"/>
              </a:rPr>
              <a:t>de </a:t>
            </a:r>
            <a:r>
              <a:rPr lang="pt-BR" b="1" dirty="0" smtClean="0">
                <a:solidFill>
                  <a:schemeClr val="bg2">
                    <a:lumMod val="50000"/>
                  </a:schemeClr>
                </a:solidFill>
                <a:effectLst>
                  <a:outerShdw blurRad="38100" dist="38100" dir="2700000" algn="tl">
                    <a:srgbClr val="000000">
                      <a:alpha val="43137"/>
                    </a:srgbClr>
                  </a:outerShdw>
                </a:effectLst>
                <a:latin typeface="Maiandra GD" pitchFamily="34" charset="0"/>
                <a:cs typeface="Arial" charset="0"/>
              </a:rPr>
              <a:t>Fundo</a:t>
            </a:r>
          </a:p>
          <a:p>
            <a:pPr algn="ctr" defTabSz="1033912">
              <a:defRPr/>
            </a:pPr>
            <a:endParaRPr lang="pt-BR" b="1" dirty="0" smtClean="0">
              <a:solidFill>
                <a:srgbClr val="ACCBF9">
                  <a:lumMod val="75000"/>
                </a:srgbClr>
              </a:solidFill>
              <a:effectLst>
                <a:outerShdw blurRad="38100" dist="38100" dir="2700000" algn="tl">
                  <a:srgbClr val="000000">
                    <a:alpha val="43137"/>
                  </a:srgbClr>
                </a:outerShdw>
              </a:effectLst>
              <a:latin typeface="Maiandra GD" pitchFamily="34" charset="0"/>
              <a:cs typeface="Arial" charset="0"/>
            </a:endParaRPr>
          </a:p>
          <a:p>
            <a:pPr algn="ctr" defTabSz="1033912">
              <a:defRPr/>
            </a:pPr>
            <a:r>
              <a:rPr lang="pt-BR" b="1" dirty="0" smtClean="0">
                <a:solidFill>
                  <a:srgbClr val="ACCBF9">
                    <a:lumMod val="75000"/>
                  </a:srgbClr>
                </a:solidFill>
                <a:effectLst>
                  <a:outerShdw blurRad="38100" dist="38100" dir="2700000" algn="tl">
                    <a:srgbClr val="000000">
                      <a:alpha val="43137"/>
                    </a:srgbClr>
                  </a:outerShdw>
                </a:effectLst>
                <a:latin typeface="Maiandra GD" pitchFamily="34" charset="0"/>
                <a:cs typeface="Arial" charset="0"/>
              </a:rPr>
              <a:t>Acompanhamento</a:t>
            </a:r>
          </a:p>
          <a:p>
            <a:pPr algn="ctr" defTabSz="1033912">
              <a:defRPr/>
            </a:pPr>
            <a:r>
              <a:rPr lang="pt-BR" b="1" dirty="0" smtClean="0">
                <a:solidFill>
                  <a:srgbClr val="ACCBF9">
                    <a:lumMod val="75000"/>
                  </a:srgbClr>
                </a:solidFill>
                <a:effectLst>
                  <a:outerShdw blurRad="38100" dist="38100" dir="2700000" algn="tl">
                    <a:srgbClr val="000000">
                      <a:alpha val="43137"/>
                    </a:srgbClr>
                  </a:outerShdw>
                </a:effectLst>
                <a:latin typeface="Maiandra GD" pitchFamily="34" charset="0"/>
                <a:cs typeface="Arial" charset="0"/>
              </a:rPr>
              <a:t> </a:t>
            </a:r>
            <a:r>
              <a:rPr lang="pt-BR" b="1" dirty="0" err="1" smtClean="0">
                <a:solidFill>
                  <a:srgbClr val="00B050"/>
                </a:solidFill>
                <a:effectLst>
                  <a:outerShdw blurRad="38100" dist="38100" dir="2700000" algn="tl">
                    <a:srgbClr val="000000">
                      <a:alpha val="43137"/>
                    </a:srgbClr>
                  </a:outerShdw>
                </a:effectLst>
                <a:latin typeface="Maiandra GD" pitchFamily="34" charset="0"/>
                <a:cs typeface="Arial" charset="0"/>
              </a:rPr>
              <a:t>Meditation</a:t>
            </a:r>
            <a:r>
              <a:rPr lang="pt-BR" b="1" dirty="0" smtClean="0">
                <a:solidFill>
                  <a:srgbClr val="00B050"/>
                </a:solidFill>
                <a:effectLst>
                  <a:outerShdw blurRad="38100" dist="38100" dir="2700000" algn="tl">
                    <a:srgbClr val="000000">
                      <a:alpha val="43137"/>
                    </a:srgbClr>
                  </a:outerShdw>
                </a:effectLst>
                <a:latin typeface="Maiandra GD" pitchFamily="34" charset="0"/>
                <a:cs typeface="Arial" charset="0"/>
              </a:rPr>
              <a:t> </a:t>
            </a:r>
            <a:r>
              <a:rPr lang="pt-BR" b="1" dirty="0" err="1" smtClean="0">
                <a:solidFill>
                  <a:srgbClr val="00B050"/>
                </a:solidFill>
                <a:effectLst>
                  <a:outerShdw blurRad="38100" dist="38100" dir="2700000" algn="tl">
                    <a:srgbClr val="000000">
                      <a:alpha val="43137"/>
                    </a:srgbClr>
                  </a:outerShdw>
                </a:effectLst>
                <a:latin typeface="Maiandra GD" pitchFamily="34" charset="0"/>
                <a:cs typeface="Arial" charset="0"/>
              </a:rPr>
              <a:t>The</a:t>
            </a:r>
            <a:r>
              <a:rPr lang="pt-BR" b="1" dirty="0" smtClean="0">
                <a:solidFill>
                  <a:srgbClr val="00B050"/>
                </a:solidFill>
                <a:effectLst>
                  <a:outerShdw blurRad="38100" dist="38100" dir="2700000" algn="tl">
                    <a:srgbClr val="000000">
                      <a:alpha val="43137"/>
                    </a:srgbClr>
                  </a:outerShdw>
                </a:effectLst>
                <a:latin typeface="Maiandra GD" pitchFamily="34" charset="0"/>
                <a:cs typeface="Arial" charset="0"/>
              </a:rPr>
              <a:t> Thais</a:t>
            </a:r>
          </a:p>
          <a:p>
            <a:pPr algn="ctr" defTabSz="1033912">
              <a:defRPr/>
            </a:pPr>
            <a:r>
              <a:rPr lang="pt-BR" b="1" dirty="0" smtClean="0">
                <a:solidFill>
                  <a:srgbClr val="C00000"/>
                </a:solidFill>
                <a:effectLst>
                  <a:outerShdw blurRad="38100" dist="38100" dir="2700000" algn="tl">
                    <a:srgbClr val="000000">
                      <a:alpha val="43137"/>
                    </a:srgbClr>
                  </a:outerShdw>
                </a:effectLst>
                <a:latin typeface="Maiandra GD" pitchFamily="34" charset="0"/>
                <a:cs typeface="Arial" charset="0"/>
              </a:rPr>
              <a:t>Orquestrado</a:t>
            </a:r>
          </a:p>
          <a:p>
            <a:pPr algn="ctr" defTabSz="1033912">
              <a:defRPr/>
            </a:pPr>
            <a:endParaRPr lang="pt-BR" b="1" dirty="0" smtClean="0">
              <a:solidFill>
                <a:schemeClr val="accent5"/>
              </a:solidFill>
              <a:effectLst>
                <a:outerShdw blurRad="38100" dist="38100" dir="2700000" algn="tl">
                  <a:srgbClr val="000000">
                    <a:alpha val="43137"/>
                  </a:srgbClr>
                </a:outerShdw>
              </a:effectLst>
              <a:latin typeface="Maiandra GD" pitchFamily="34" charset="0"/>
              <a:cs typeface="Arial" charset="0"/>
            </a:endParaRPr>
          </a:p>
          <a:p>
            <a:pPr algn="ctr" defTabSz="1033912">
              <a:defRPr/>
            </a:pPr>
            <a:r>
              <a:rPr lang="pt-BR" b="1" dirty="0" smtClean="0">
                <a:solidFill>
                  <a:srgbClr val="ACCBF9">
                    <a:lumMod val="75000"/>
                  </a:srgbClr>
                </a:solidFill>
                <a:effectLst>
                  <a:outerShdw blurRad="38100" dist="38100" dir="2700000" algn="tl">
                    <a:srgbClr val="000000">
                      <a:alpha val="43137"/>
                    </a:srgbClr>
                  </a:outerShdw>
                </a:effectLst>
                <a:latin typeface="Maiandra GD" pitchFamily="34" charset="0"/>
                <a:cs typeface="Arial" charset="0"/>
              </a:rPr>
              <a:t>Encerramento:</a:t>
            </a:r>
          </a:p>
          <a:p>
            <a:pPr algn="ctr" defTabSz="1033912">
              <a:defRPr/>
            </a:pPr>
            <a:r>
              <a:rPr lang="pt-BR" b="1" dirty="0" smtClean="0">
                <a:solidFill>
                  <a:prstClr val="white">
                    <a:lumMod val="75000"/>
                  </a:prstClr>
                </a:solidFill>
                <a:effectLst>
                  <a:outerShdw blurRad="38100" dist="38100" dir="2700000" algn="tl">
                    <a:srgbClr val="000000">
                      <a:alpha val="43137"/>
                    </a:srgbClr>
                  </a:outerShdw>
                </a:effectLst>
                <a:latin typeface="Maiandra GD" pitchFamily="34" charset="0"/>
                <a:cs typeface="Arial" charset="0"/>
              </a:rPr>
              <a:t> </a:t>
            </a:r>
            <a:r>
              <a:rPr lang="pt-BR" b="1" dirty="0" err="1" smtClean="0">
                <a:solidFill>
                  <a:srgbClr val="00B050"/>
                </a:solidFill>
                <a:effectLst>
                  <a:outerShdw blurRad="38100" dist="38100" dir="2700000" algn="tl">
                    <a:srgbClr val="000000">
                      <a:alpha val="43137"/>
                    </a:srgbClr>
                  </a:outerShdw>
                </a:effectLst>
                <a:latin typeface="Maiandra GD" pitchFamily="34" charset="0"/>
                <a:cs typeface="Arial" charset="0"/>
              </a:rPr>
              <a:t>Try</a:t>
            </a:r>
            <a:r>
              <a:rPr lang="pt-BR" b="1" dirty="0" smtClean="0">
                <a:solidFill>
                  <a:srgbClr val="00B050"/>
                </a:solidFill>
                <a:effectLst>
                  <a:outerShdw blurRad="38100" dist="38100" dir="2700000" algn="tl">
                    <a:srgbClr val="000000">
                      <a:alpha val="43137"/>
                    </a:srgbClr>
                  </a:outerShdw>
                </a:effectLst>
                <a:latin typeface="Maiandra GD" pitchFamily="34" charset="0"/>
                <a:cs typeface="Arial" charset="0"/>
              </a:rPr>
              <a:t> To </a:t>
            </a:r>
            <a:r>
              <a:rPr lang="pt-BR" b="1" dirty="0" err="1" smtClean="0">
                <a:solidFill>
                  <a:srgbClr val="00B050"/>
                </a:solidFill>
                <a:effectLst>
                  <a:outerShdw blurRad="38100" dist="38100" dir="2700000" algn="tl">
                    <a:srgbClr val="000000">
                      <a:alpha val="43137"/>
                    </a:srgbClr>
                  </a:outerShdw>
                </a:effectLst>
                <a:latin typeface="Maiandra GD" pitchFamily="34" charset="0"/>
                <a:cs typeface="Arial" charset="0"/>
              </a:rPr>
              <a:t>Remember</a:t>
            </a:r>
            <a:r>
              <a:rPr lang="pt-BR" b="1" dirty="0" smtClean="0">
                <a:solidFill>
                  <a:srgbClr val="00B050"/>
                </a:solidFill>
                <a:effectLst>
                  <a:outerShdw blurRad="38100" dist="38100" dir="2700000" algn="tl">
                    <a:srgbClr val="000000">
                      <a:alpha val="43137"/>
                    </a:srgbClr>
                  </a:outerShdw>
                </a:effectLst>
                <a:latin typeface="Maiandra GD" pitchFamily="34" charset="0"/>
                <a:cs typeface="Arial" charset="0"/>
              </a:rPr>
              <a:t> </a:t>
            </a:r>
          </a:p>
          <a:p>
            <a:pPr algn="ctr" defTabSz="1033912">
              <a:defRPr/>
            </a:pPr>
            <a:r>
              <a:rPr lang="pt-BR" b="1" dirty="0" smtClean="0">
                <a:solidFill>
                  <a:srgbClr val="C00000"/>
                </a:solidFill>
                <a:effectLst>
                  <a:outerShdw blurRad="38100" dist="38100" dir="2700000" algn="tl">
                    <a:srgbClr val="000000">
                      <a:alpha val="43137"/>
                    </a:srgbClr>
                  </a:outerShdw>
                </a:effectLst>
                <a:latin typeface="Maiandra GD" pitchFamily="34" charset="0"/>
                <a:cs typeface="Arial" charset="0"/>
              </a:rPr>
              <a:t>Canta: Andy Williams</a:t>
            </a:r>
          </a:p>
          <a:p>
            <a:pPr algn="ctr" defTabSz="1033912">
              <a:defRPr/>
            </a:pPr>
            <a:r>
              <a:rPr lang="pt-BR" b="1" dirty="0" smtClean="0">
                <a:solidFill>
                  <a:schemeClr val="accent5"/>
                </a:solidFill>
                <a:effectLst>
                  <a:outerShdw blurRad="38100" dist="38100" dir="2700000" algn="tl">
                    <a:srgbClr val="000000">
                      <a:alpha val="43137"/>
                    </a:srgbClr>
                  </a:outerShdw>
                </a:effectLst>
                <a:latin typeface="Maiandra GD" pitchFamily="34" charset="0"/>
                <a:cs typeface="Arial" charset="0"/>
              </a:rPr>
              <a:t> </a:t>
            </a:r>
            <a:endParaRPr lang="pt-BR" dirty="0" smtClean="0">
              <a:solidFill>
                <a:schemeClr val="accent5"/>
              </a:solidFill>
              <a:latin typeface="Maiandra GD" pitchFamily="34" charset="0"/>
              <a:cs typeface="Arial" charset="0"/>
            </a:endParaRPr>
          </a:p>
        </p:txBody>
      </p:sp>
      <p:sp>
        <p:nvSpPr>
          <p:cNvPr id="11" name="Retângulo 10"/>
          <p:cNvSpPr/>
          <p:nvPr/>
        </p:nvSpPr>
        <p:spPr>
          <a:xfrm>
            <a:off x="3507507" y="4206884"/>
            <a:ext cx="6740327" cy="1304730"/>
          </a:xfrm>
          <a:prstGeom prst="rect">
            <a:avLst/>
          </a:prstGeom>
          <a:solidFill>
            <a:schemeClr val="accent2">
              <a:lumMod val="40000"/>
              <a:lumOff val="60000"/>
            </a:schemeClr>
          </a:solidFill>
          <a:ln w="38100">
            <a:solidFill>
              <a:schemeClr val="accent2"/>
            </a:solidFill>
          </a:ln>
        </p:spPr>
        <p:txBody>
          <a:bodyPr wrap="square" lIns="103391" tIns="51696" rIns="103391" bIns="51696">
            <a:spAutoFit/>
          </a:bodyPr>
          <a:lstStyle/>
          <a:p>
            <a:pPr algn="ctr" defTabSz="1033912">
              <a:defRPr/>
            </a:pPr>
            <a:r>
              <a:rPr lang="pt-BR" sz="1100" dirty="0">
                <a:solidFill>
                  <a:srgbClr val="0070C0"/>
                </a:solidFill>
                <a:latin typeface="Britannic Bold" panose="020B0903060703020204" pitchFamily="34" charset="0"/>
              </a:rPr>
              <a:t>ACESSE  MEUS  ESPAÇOS  CULTURAIS  E  TORNE-SE  MEU SEGUIDOR</a:t>
            </a:r>
            <a:endParaRPr lang="pt-BR" sz="1200" dirty="0">
              <a:solidFill>
                <a:srgbClr val="002060"/>
              </a:solidFill>
              <a:latin typeface="Britannic Bold" panose="020B0903060703020204" pitchFamily="34" charset="0"/>
            </a:endParaRPr>
          </a:p>
          <a:p>
            <a:pPr marL="516956" lvl="1" algn="ctr" defTabSz="1033912">
              <a:defRPr/>
            </a:pPr>
            <a:r>
              <a:rPr lang="pt-BR" sz="1200" dirty="0">
                <a:solidFill>
                  <a:srgbClr val="7030A0"/>
                </a:solidFill>
                <a:latin typeface="Britannic Bold" panose="020B0903060703020204" pitchFamily="34" charset="0"/>
                <a:hlinkClick r:id="rId4"/>
              </a:rPr>
              <a:t>http://vendraminiletras.blogspot.com/</a:t>
            </a:r>
            <a:endParaRPr lang="pt-BR" sz="1200" dirty="0">
              <a:solidFill>
                <a:srgbClr val="7030A0"/>
              </a:solidFill>
              <a:latin typeface="Britannic Bold" panose="020B0903060703020204" pitchFamily="34" charset="0"/>
            </a:endParaRPr>
          </a:p>
          <a:p>
            <a:pPr algn="ctr" defTabSz="1033912">
              <a:defRPr/>
            </a:pPr>
            <a:r>
              <a:rPr lang="pt-BR" sz="1200" dirty="0">
                <a:solidFill>
                  <a:srgbClr val="7030A0"/>
                </a:solidFill>
                <a:latin typeface="Britannic Bold" panose="020B0903060703020204" pitchFamily="34" charset="0"/>
              </a:rPr>
              <a:t>http://sergrasan.com/toninhovendraminislides/</a:t>
            </a:r>
          </a:p>
          <a:p>
            <a:pPr algn="ctr" defTabSz="1033912">
              <a:defRPr/>
            </a:pPr>
            <a:r>
              <a:rPr lang="pt-BR" sz="1100" dirty="0">
                <a:solidFill>
                  <a:srgbClr val="C00000"/>
                </a:solidFill>
                <a:latin typeface="Arial Black" panose="020B0A04020102020204" pitchFamily="34" charset="0"/>
                <a:cs typeface="Aharoni" panose="02010803020104030203" pitchFamily="2" charset="-79"/>
              </a:rPr>
              <a:t>PARTICIPAÇÕES:</a:t>
            </a:r>
          </a:p>
          <a:p>
            <a:pPr marL="775341" lvl="2" algn="ctr" defTabSz="1033912">
              <a:defRPr/>
            </a:pPr>
            <a:r>
              <a:rPr lang="pt-BR" sz="1000" dirty="0">
                <a:solidFill>
                  <a:srgbClr val="002060"/>
                </a:solidFill>
                <a:latin typeface="Arial Black" panose="020B0A04020102020204" pitchFamily="34" charset="0"/>
                <a:cs typeface="Aharoni" panose="02010803020104030203" pitchFamily="2" charset="-79"/>
              </a:rPr>
              <a:t>ASSOCIAÇÃO DOS POETAS E ESCRITORES DE JUNDIAÍ E REGIÃO</a:t>
            </a:r>
          </a:p>
          <a:p>
            <a:pPr algn="ctr" defTabSz="1033912" fontAlgn="base">
              <a:spcBef>
                <a:spcPct val="0"/>
              </a:spcBef>
              <a:spcAft>
                <a:spcPct val="0"/>
              </a:spcAft>
              <a:defRPr/>
            </a:pPr>
            <a:r>
              <a:rPr lang="pt-BR" sz="1100" dirty="0">
                <a:solidFill>
                  <a:srgbClr val="002060"/>
                </a:solidFill>
                <a:latin typeface="Arial Black" panose="020B0A04020102020204" pitchFamily="34" charset="0"/>
                <a:cs typeface="Aharoni" panose="02010803020104030203" pitchFamily="2" charset="-79"/>
              </a:rPr>
              <a:t> </a:t>
            </a:r>
            <a:r>
              <a:rPr lang="pt-BR" sz="1000" dirty="0">
                <a:solidFill>
                  <a:srgbClr val="002060"/>
                </a:solidFill>
                <a:latin typeface="Arial Black" panose="020B0A04020102020204" pitchFamily="34" charset="0"/>
                <a:cs typeface="Aharoni" panose="02010803020104030203" pitchFamily="2" charset="-79"/>
              </a:rPr>
              <a:t>ACADEMIA NACIONAL DE LETRAS DO PORTAL DO POETA BRASILEIRO </a:t>
            </a:r>
            <a:r>
              <a:rPr lang="pt-BR" sz="1000" dirty="0" smtClean="0">
                <a:solidFill>
                  <a:srgbClr val="002060"/>
                </a:solidFill>
                <a:latin typeface="Arial Black" panose="020B0A04020102020204" pitchFamily="34" charset="0"/>
                <a:cs typeface="Aharoni" panose="02010803020104030203" pitchFamily="2" charset="-79"/>
              </a:rPr>
              <a:t>  </a:t>
            </a:r>
            <a:r>
              <a:rPr lang="pt-BR" sz="1000" dirty="0">
                <a:solidFill>
                  <a:srgbClr val="002060"/>
                </a:solidFill>
                <a:latin typeface="Arial Black" panose="020B0A04020102020204" pitchFamily="34" charset="0"/>
                <a:cs typeface="Aharoni" panose="02010803020104030203" pitchFamily="2" charset="-79"/>
              </a:rPr>
              <a:t>ACADÊMICO  28</a:t>
            </a:r>
          </a:p>
          <a:p>
            <a:pPr algn="ctr" defTabSz="1033912" fontAlgn="base">
              <a:spcBef>
                <a:spcPct val="0"/>
              </a:spcBef>
              <a:spcAft>
                <a:spcPct val="0"/>
              </a:spcAft>
              <a:defRPr/>
            </a:pPr>
            <a:r>
              <a:rPr lang="pt-BR" sz="1100" dirty="0">
                <a:solidFill>
                  <a:srgbClr val="002060"/>
                </a:solidFill>
                <a:latin typeface="Arial Black" panose="020B0A04020102020204" pitchFamily="34" charset="0"/>
                <a:cs typeface="Aharoni" panose="02010803020104030203" pitchFamily="2" charset="-79"/>
              </a:rPr>
              <a:t> </a:t>
            </a:r>
          </a:p>
        </p:txBody>
      </p:sp>
      <p:pic>
        <p:nvPicPr>
          <p:cNvPr id="2" name="Imagem 1"/>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7028927" y="347487"/>
            <a:ext cx="3521611" cy="3373227"/>
          </a:xfrm>
          <a:prstGeom prst="rect">
            <a:avLst/>
          </a:prstGeom>
          <a:solidFill>
            <a:schemeClr val="bg1"/>
          </a:solidFill>
          <a:ln>
            <a:solidFill>
              <a:schemeClr val="accent6">
                <a:lumMod val="40000"/>
                <a:lumOff val="60000"/>
              </a:schemeClr>
            </a:solidFill>
          </a:ln>
          <a:effectLst>
            <a:glow rad="101600">
              <a:schemeClr val="accent2">
                <a:satMod val="175000"/>
                <a:alpha val="40000"/>
              </a:schemeClr>
            </a:glow>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8" name="Rectangle 33"/>
          <p:cNvSpPr>
            <a:spLocks noChangeArrowheads="1"/>
          </p:cNvSpPr>
          <p:nvPr/>
        </p:nvSpPr>
        <p:spPr bwMode="auto">
          <a:xfrm>
            <a:off x="0" y="0"/>
            <a:ext cx="10440988" cy="5715000"/>
          </a:xfrm>
          <a:prstGeom prst="rect">
            <a:avLst/>
          </a:prstGeom>
          <a:noFill/>
          <a:ln w="76200">
            <a:solidFill>
              <a:schemeClr val="accent2">
                <a:lumMod val="20000"/>
                <a:lumOff val="80000"/>
              </a:schemeClr>
            </a:solidFill>
            <a:miter lim="800000"/>
            <a:headEnd/>
            <a:tailEnd/>
          </a:ln>
          <a:effectLst>
            <a:prstShdw prst="shdw17" dist="17961" dir="2700000">
              <a:sysClr val="windowText" lastClr="000000">
                <a:gamma/>
                <a:shade val="60000"/>
                <a:invGamma/>
              </a:sysClr>
            </a:prstShdw>
          </a:effectLst>
        </p:spPr>
        <p:txBody>
          <a:bodyPr wrap="none" lIns="103391" tIns="51696" rIns="103391" bIns="51696" anchor="ctr"/>
          <a:ls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defTabSz="1378516" eaLnBrk="0" fontAlgn="auto" hangingPunct="0">
              <a:spcBef>
                <a:spcPts val="0"/>
              </a:spcBef>
              <a:spcAft>
                <a:spcPts val="0"/>
              </a:spcAft>
              <a:defRPr/>
            </a:pPr>
            <a:endParaRPr lang="pt-BR" sz="3600" kern="0" dirty="0">
              <a:ln>
                <a:solidFill>
                  <a:srgbClr val="9F2936">
                    <a:lumMod val="60000"/>
                    <a:lumOff val="40000"/>
                  </a:srgbClr>
                </a:solidFill>
              </a:ln>
              <a:solidFill>
                <a:srgbClr val="000000"/>
              </a:solidFill>
              <a:latin typeface="Calibri" panose="020F0502020204030204"/>
            </a:endParaRPr>
          </a:p>
        </p:txBody>
      </p:sp>
      <p:sp>
        <p:nvSpPr>
          <p:cNvPr id="6" name="Retângulo 5"/>
          <p:cNvSpPr/>
          <p:nvPr/>
        </p:nvSpPr>
        <p:spPr>
          <a:xfrm rot="21447907">
            <a:off x="7288266" y="2984628"/>
            <a:ext cx="2798323" cy="627622"/>
          </a:xfrm>
          <a:prstGeom prst="rect">
            <a:avLst/>
          </a:prstGeom>
        </p:spPr>
        <p:txBody>
          <a:bodyPr wrap="square" lIns="103391" tIns="51696" rIns="103391" bIns="51696">
            <a:spAutoFit/>
          </a:bodyPr>
          <a:lstStyle/>
          <a:p>
            <a:pPr algn="ctr" defTabSz="1033912">
              <a:defRPr/>
            </a:pPr>
            <a:r>
              <a:rPr lang="pt-BR" sz="1400" b="1" i="1" dirty="0" smtClean="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CRIAÇÃO/FORMATAÇÃO</a:t>
            </a:r>
            <a:r>
              <a:rPr lang="pt-BR" sz="1200" b="1" i="1" dirty="0" smtClean="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 </a:t>
            </a:r>
            <a:endParaRPr lang="pt-BR" sz="1400" b="1" i="1" dirty="0" smtClean="0">
              <a:solidFill>
                <a:srgbClr val="0070C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algn="ctr" defTabSz="1033912">
              <a:defRPr/>
            </a:pPr>
            <a:r>
              <a:rPr lang="pt-BR" b="1" i="1" dirty="0" smtClean="0">
                <a:solidFill>
                  <a:srgbClr val="0070C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VENDRAMINI </a:t>
            </a:r>
            <a:r>
              <a:rPr lang="pt-BR" sz="2000" b="1" i="1" dirty="0">
                <a:solidFill>
                  <a:srgbClr val="0070C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Toninho  </a:t>
            </a:r>
            <a:endParaRPr lang="pt-BR" sz="1600" b="1" i="1" u="sng" dirty="0">
              <a:solidFill>
                <a:srgbClr val="0070C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p:txBody>
      </p:sp>
      <p:pic>
        <p:nvPicPr>
          <p:cNvPr id="5" name="Imagem 4"/>
          <p:cNvPicPr>
            <a:picLocks noChangeAspect="1"/>
          </p:cNvPicPr>
          <p:nvPr/>
        </p:nvPicPr>
        <p:blipFill>
          <a:blip r:embed="rId6" cstate="print">
            <a:extLst>
              <a:ext uri="{28A0092B-C50C-407E-A947-70E740481C1C}">
                <a14:useLocalDpi xmlns="" xmlns:a14="http://schemas.microsoft.com/office/drawing/2010/main" val="0"/>
              </a:ext>
            </a:extLst>
          </a:blip>
          <a:stretch>
            <a:fillRect/>
          </a:stretch>
        </p:blipFill>
        <p:spPr>
          <a:xfrm>
            <a:off x="194557" y="560707"/>
            <a:ext cx="3574897" cy="2320258"/>
          </a:xfrm>
          <a:prstGeom prst="rect">
            <a:avLst/>
          </a:prstGeom>
          <a:ln>
            <a:solidFill>
              <a:srgbClr val="FFFF00"/>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7" name="Imagem 6"/>
          <p:cNvPicPr>
            <a:picLocks noChangeAspect="1"/>
          </p:cNvPicPr>
          <p:nvPr/>
        </p:nvPicPr>
        <p:blipFill>
          <a:blip r:embed="rId7" cstate="print">
            <a:extLst>
              <a:ext uri="{28A0092B-C50C-407E-A947-70E740481C1C}">
                <a14:useLocalDpi xmlns="" xmlns:a14="http://schemas.microsoft.com/office/drawing/2010/main" val="0"/>
              </a:ext>
            </a:extLst>
          </a:blip>
          <a:stretch>
            <a:fillRect/>
          </a:stretch>
        </p:blipFill>
        <p:spPr>
          <a:xfrm>
            <a:off x="742055" y="3097527"/>
            <a:ext cx="2422897" cy="2373114"/>
          </a:xfrm>
          <a:prstGeom prst="rect">
            <a:avLst/>
          </a:prstGeom>
          <a:solidFill>
            <a:srgbClr val="FFFFFF">
              <a:shade val="85000"/>
            </a:srgbClr>
          </a:solidFill>
          <a:ln w="38100" cap="sq">
            <a:solidFill>
              <a:schemeClr val="accent1"/>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 xmlns:p14="http://schemas.microsoft.com/office/powerpoint/2010/main" val="1790432276"/>
      </p:ext>
    </p:extLst>
  </p:cSld>
  <p:clrMapOvr>
    <a:masterClrMapping/>
  </p:clrMapOvr>
  <p:transition spd="slow" advClick="0" advTm="180000">
    <p:fade/>
    <p:sndAc>
      <p:stSnd loop="1">
        <p:snd r:embed="rId3" name="Andy Williams - Try To Remember 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8)">
                                      <p:cBhvr>
                                        <p:cTn id="7" dur="2000"/>
                                        <p:tgtEl>
                                          <p:spTgt spid="2"/>
                                        </p:tgtEl>
                                      </p:cBhvr>
                                    </p:animEffect>
                                  </p:childTnLst>
                                </p:cTn>
                              </p:par>
                            </p:childTnLst>
                          </p:cTn>
                        </p:par>
                        <p:par>
                          <p:cTn id="8" fill="hold">
                            <p:stCondLst>
                              <p:cond delay="2000"/>
                            </p:stCondLst>
                            <p:childTnLst>
                              <p:par>
                                <p:cTn id="9" presetID="16" presetClass="entr" presetSubtype="42"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barn(outHorizontal)">
                                      <p:cBhvr>
                                        <p:cTn id="11" dur="4000"/>
                                        <p:tgtEl>
                                          <p:spTgt spid="6">
                                            <p:txEl>
                                              <p:pRg st="0" end="0"/>
                                            </p:txEl>
                                          </p:spTgt>
                                        </p:tgtEl>
                                      </p:cBhvr>
                                    </p:animEffect>
                                  </p:childTnLst>
                                </p:cTn>
                              </p:par>
                            </p:childTnLst>
                          </p:cTn>
                        </p:par>
                        <p:par>
                          <p:cTn id="12" fill="hold">
                            <p:stCondLst>
                              <p:cond delay="6000"/>
                            </p:stCondLst>
                            <p:childTnLst>
                              <p:par>
                                <p:cTn id="13" presetID="16" presetClass="entr" presetSubtype="42" fill="hold" nodeType="after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Effect transition="in" filter="barn(outHorizontal)">
                                      <p:cBhvr>
                                        <p:cTn id="15" dur="4000"/>
                                        <p:tgtEl>
                                          <p:spTgt spid="6">
                                            <p:txEl>
                                              <p:pRg st="1" end="1"/>
                                            </p:txEl>
                                          </p:spTgt>
                                        </p:tgtEl>
                                      </p:cBhvr>
                                    </p:animEffect>
                                  </p:childTnLst>
                                </p:cTn>
                              </p:par>
                              <p:par>
                                <p:cTn id="16" presetID="2" presetClass="entr" presetSubtype="9"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4250" fill="hold"/>
                                        <p:tgtEl>
                                          <p:spTgt spid="5"/>
                                        </p:tgtEl>
                                        <p:attrNameLst>
                                          <p:attrName>ppt_x</p:attrName>
                                        </p:attrNameLst>
                                      </p:cBhvr>
                                      <p:tavLst>
                                        <p:tav tm="0">
                                          <p:val>
                                            <p:strVal val="0-#ppt_w/2"/>
                                          </p:val>
                                        </p:tav>
                                        <p:tav tm="100000">
                                          <p:val>
                                            <p:strVal val="#ppt_x"/>
                                          </p:val>
                                        </p:tav>
                                      </p:tavLst>
                                    </p:anim>
                                    <p:anim calcmode="lin" valueType="num">
                                      <p:cBhvr additive="base">
                                        <p:cTn id="19" dur="4250" fill="hold"/>
                                        <p:tgtEl>
                                          <p:spTgt spid="5"/>
                                        </p:tgtEl>
                                        <p:attrNameLst>
                                          <p:attrName>ppt_y</p:attrName>
                                        </p:attrNameLst>
                                      </p:cBhvr>
                                      <p:tavLst>
                                        <p:tav tm="0">
                                          <p:val>
                                            <p:strVal val="0-#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4250" fill="hold"/>
                                        <p:tgtEl>
                                          <p:spTgt spid="7"/>
                                        </p:tgtEl>
                                        <p:attrNameLst>
                                          <p:attrName>ppt_x</p:attrName>
                                        </p:attrNameLst>
                                      </p:cBhvr>
                                      <p:tavLst>
                                        <p:tav tm="0">
                                          <p:val>
                                            <p:strVal val="1+#ppt_w/2"/>
                                          </p:val>
                                        </p:tav>
                                        <p:tav tm="100000">
                                          <p:val>
                                            <p:strVal val="#ppt_x"/>
                                          </p:val>
                                        </p:tav>
                                      </p:tavLst>
                                    </p:anim>
                                    <p:anim calcmode="lin" valueType="num">
                                      <p:cBhvr additive="base">
                                        <p:cTn id="23" dur="4250" fill="hold"/>
                                        <p:tgtEl>
                                          <p:spTgt spid="7"/>
                                        </p:tgtEl>
                                        <p:attrNameLst>
                                          <p:attrName>ppt_y</p:attrName>
                                        </p:attrNameLst>
                                      </p:cBhvr>
                                      <p:tavLst>
                                        <p:tav tm="0">
                                          <p:val>
                                            <p:strVal val="1+#ppt_h/2"/>
                                          </p:val>
                                        </p:tav>
                                        <p:tav tm="100000">
                                          <p:val>
                                            <p:strVal val="#ppt_y"/>
                                          </p:val>
                                        </p:tav>
                                      </p:tavLst>
                                    </p:anim>
                                  </p:childTnLst>
                                </p:cTn>
                              </p:par>
                            </p:childTnLst>
                          </p:cTn>
                        </p:par>
                        <p:par>
                          <p:cTn id="24" fill="hold">
                            <p:stCondLst>
                              <p:cond delay="10250"/>
                            </p:stCondLst>
                            <p:childTnLst>
                              <p:par>
                                <p:cTn id="25" presetID="42" presetClass="entr" presetSubtype="0" fill="hold" nodeType="afterEffect">
                                  <p:stCondLst>
                                    <p:cond delay="0"/>
                                  </p:stCondLst>
                                  <p:childTnLst>
                                    <p:set>
                                      <p:cBhvr>
                                        <p:cTn id="26" dur="1" fill="hold">
                                          <p:stCondLst>
                                            <p:cond delay="0"/>
                                          </p:stCondLst>
                                        </p:cTn>
                                        <p:tgtEl>
                                          <p:spTgt spid="3">
                                            <p:txEl>
                                              <p:pRg st="0" end="0"/>
                                            </p:txEl>
                                          </p:spTgt>
                                        </p:tgtEl>
                                        <p:attrNameLst>
                                          <p:attrName>style.visibility</p:attrName>
                                        </p:attrNameLst>
                                      </p:cBhvr>
                                      <p:to>
                                        <p:strVal val="visible"/>
                                      </p:to>
                                    </p:set>
                                    <p:animEffect transition="in" filter="fade">
                                      <p:cBhvr>
                                        <p:cTn id="27" dur="4000"/>
                                        <p:tgtEl>
                                          <p:spTgt spid="3">
                                            <p:txEl>
                                              <p:pRg st="0" end="0"/>
                                            </p:txEl>
                                          </p:spTgt>
                                        </p:tgtEl>
                                      </p:cBhvr>
                                    </p:animEffect>
                                    <p:anim calcmode="lin" valueType="num">
                                      <p:cBhvr>
                                        <p:cTn id="28" dur="4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9" dur="4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30" fill="hold">
                            <p:stCondLst>
                              <p:cond delay="14250"/>
                            </p:stCondLst>
                            <p:childTnLst>
                              <p:par>
                                <p:cTn id="31" presetID="42" presetClass="entr" presetSubtype="0" fill="hold" nodeType="afterEffect">
                                  <p:stCondLst>
                                    <p:cond delay="0"/>
                                  </p:stCondLst>
                                  <p:childTnLst>
                                    <p:set>
                                      <p:cBhvr>
                                        <p:cTn id="32" dur="1" fill="hold">
                                          <p:stCondLst>
                                            <p:cond delay="0"/>
                                          </p:stCondLst>
                                        </p:cTn>
                                        <p:tgtEl>
                                          <p:spTgt spid="3">
                                            <p:txEl>
                                              <p:pRg st="1" end="1"/>
                                            </p:txEl>
                                          </p:spTgt>
                                        </p:tgtEl>
                                        <p:attrNameLst>
                                          <p:attrName>style.visibility</p:attrName>
                                        </p:attrNameLst>
                                      </p:cBhvr>
                                      <p:to>
                                        <p:strVal val="visible"/>
                                      </p:to>
                                    </p:set>
                                    <p:animEffect transition="in" filter="fade">
                                      <p:cBhvr>
                                        <p:cTn id="33" dur="4000"/>
                                        <p:tgtEl>
                                          <p:spTgt spid="3">
                                            <p:txEl>
                                              <p:pRg st="1" end="1"/>
                                            </p:txEl>
                                          </p:spTgt>
                                        </p:tgtEl>
                                      </p:cBhvr>
                                    </p:animEffect>
                                    <p:anim calcmode="lin" valueType="num">
                                      <p:cBhvr>
                                        <p:cTn id="34" dur="4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5" dur="4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36" fill="hold">
                            <p:stCondLst>
                              <p:cond delay="18250"/>
                            </p:stCondLst>
                            <p:childTnLst>
                              <p:par>
                                <p:cTn id="37" presetID="42" presetClass="entr" presetSubtype="0" fill="hold" nodeType="after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Effect transition="in" filter="fade">
                                      <p:cBhvr>
                                        <p:cTn id="39" dur="4000"/>
                                        <p:tgtEl>
                                          <p:spTgt spid="3">
                                            <p:txEl>
                                              <p:pRg st="2" end="2"/>
                                            </p:txEl>
                                          </p:spTgt>
                                        </p:tgtEl>
                                      </p:cBhvr>
                                    </p:animEffect>
                                    <p:anim calcmode="lin" valueType="num">
                                      <p:cBhvr>
                                        <p:cTn id="40" dur="4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41" dur="4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42" fill="hold">
                            <p:stCondLst>
                              <p:cond delay="22250"/>
                            </p:stCondLst>
                            <p:childTnLst>
                              <p:par>
                                <p:cTn id="43" presetID="42" presetClass="entr" presetSubtype="0" fill="hold" nodeType="afterEffect">
                                  <p:stCondLst>
                                    <p:cond delay="0"/>
                                  </p:stCondLst>
                                  <p:childTnLst>
                                    <p:set>
                                      <p:cBhvr>
                                        <p:cTn id="44" dur="1" fill="hold">
                                          <p:stCondLst>
                                            <p:cond delay="0"/>
                                          </p:stCondLst>
                                        </p:cTn>
                                        <p:tgtEl>
                                          <p:spTgt spid="3">
                                            <p:txEl>
                                              <p:pRg st="3" end="3"/>
                                            </p:txEl>
                                          </p:spTgt>
                                        </p:tgtEl>
                                        <p:attrNameLst>
                                          <p:attrName>style.visibility</p:attrName>
                                        </p:attrNameLst>
                                      </p:cBhvr>
                                      <p:to>
                                        <p:strVal val="visible"/>
                                      </p:to>
                                    </p:set>
                                    <p:animEffect transition="in" filter="fade">
                                      <p:cBhvr>
                                        <p:cTn id="45" dur="4000"/>
                                        <p:tgtEl>
                                          <p:spTgt spid="3">
                                            <p:txEl>
                                              <p:pRg st="3" end="3"/>
                                            </p:txEl>
                                          </p:spTgt>
                                        </p:tgtEl>
                                      </p:cBhvr>
                                    </p:animEffect>
                                    <p:anim calcmode="lin" valueType="num">
                                      <p:cBhvr>
                                        <p:cTn id="46" dur="4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7" dur="4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par>
                          <p:cTn id="48" fill="hold">
                            <p:stCondLst>
                              <p:cond delay="26250"/>
                            </p:stCondLst>
                            <p:childTnLst>
                              <p:par>
                                <p:cTn id="49" presetID="42" presetClass="entr" presetSubtype="0" fill="hold" nodeType="afterEffect">
                                  <p:stCondLst>
                                    <p:cond delay="0"/>
                                  </p:stCondLst>
                                  <p:childTnLst>
                                    <p:set>
                                      <p:cBhvr>
                                        <p:cTn id="50" dur="1" fill="hold">
                                          <p:stCondLst>
                                            <p:cond delay="0"/>
                                          </p:stCondLst>
                                        </p:cTn>
                                        <p:tgtEl>
                                          <p:spTgt spid="3">
                                            <p:txEl>
                                              <p:pRg st="5" end="5"/>
                                            </p:txEl>
                                          </p:spTgt>
                                        </p:tgtEl>
                                        <p:attrNameLst>
                                          <p:attrName>style.visibility</p:attrName>
                                        </p:attrNameLst>
                                      </p:cBhvr>
                                      <p:to>
                                        <p:strVal val="visible"/>
                                      </p:to>
                                    </p:set>
                                    <p:animEffect transition="in" filter="fade">
                                      <p:cBhvr>
                                        <p:cTn id="51" dur="4000"/>
                                        <p:tgtEl>
                                          <p:spTgt spid="3">
                                            <p:txEl>
                                              <p:pRg st="5" end="5"/>
                                            </p:txEl>
                                          </p:spTgt>
                                        </p:tgtEl>
                                      </p:cBhvr>
                                    </p:animEffect>
                                    <p:anim calcmode="lin" valueType="num">
                                      <p:cBhvr>
                                        <p:cTn id="52" dur="4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3" dur="4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par>
                          <p:cTn id="54" fill="hold">
                            <p:stCondLst>
                              <p:cond delay="30250"/>
                            </p:stCondLst>
                            <p:childTnLst>
                              <p:par>
                                <p:cTn id="55" presetID="42" presetClass="entr" presetSubtype="0" fill="hold" nodeType="afterEffect">
                                  <p:stCondLst>
                                    <p:cond delay="0"/>
                                  </p:stCondLst>
                                  <p:childTnLst>
                                    <p:set>
                                      <p:cBhvr>
                                        <p:cTn id="56" dur="1" fill="hold">
                                          <p:stCondLst>
                                            <p:cond delay="0"/>
                                          </p:stCondLst>
                                        </p:cTn>
                                        <p:tgtEl>
                                          <p:spTgt spid="3">
                                            <p:txEl>
                                              <p:pRg st="6" end="6"/>
                                            </p:txEl>
                                          </p:spTgt>
                                        </p:tgtEl>
                                        <p:attrNameLst>
                                          <p:attrName>style.visibility</p:attrName>
                                        </p:attrNameLst>
                                      </p:cBhvr>
                                      <p:to>
                                        <p:strVal val="visible"/>
                                      </p:to>
                                    </p:set>
                                    <p:animEffect transition="in" filter="fade">
                                      <p:cBhvr>
                                        <p:cTn id="57" dur="4000"/>
                                        <p:tgtEl>
                                          <p:spTgt spid="3">
                                            <p:txEl>
                                              <p:pRg st="6" end="6"/>
                                            </p:txEl>
                                          </p:spTgt>
                                        </p:tgtEl>
                                      </p:cBhvr>
                                    </p:animEffect>
                                    <p:anim calcmode="lin" valueType="num">
                                      <p:cBhvr>
                                        <p:cTn id="58" dur="4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9" dur="4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par>
                          <p:cTn id="60" fill="hold">
                            <p:stCondLst>
                              <p:cond delay="34250"/>
                            </p:stCondLst>
                            <p:childTnLst>
                              <p:par>
                                <p:cTn id="61" presetID="42" presetClass="entr" presetSubtype="0" fill="hold" nodeType="afterEffect">
                                  <p:stCondLst>
                                    <p:cond delay="0"/>
                                  </p:stCondLst>
                                  <p:childTnLst>
                                    <p:set>
                                      <p:cBhvr>
                                        <p:cTn id="62" dur="1" fill="hold">
                                          <p:stCondLst>
                                            <p:cond delay="0"/>
                                          </p:stCondLst>
                                        </p:cTn>
                                        <p:tgtEl>
                                          <p:spTgt spid="3">
                                            <p:txEl>
                                              <p:pRg st="7" end="7"/>
                                            </p:txEl>
                                          </p:spTgt>
                                        </p:tgtEl>
                                        <p:attrNameLst>
                                          <p:attrName>style.visibility</p:attrName>
                                        </p:attrNameLst>
                                      </p:cBhvr>
                                      <p:to>
                                        <p:strVal val="visible"/>
                                      </p:to>
                                    </p:set>
                                    <p:animEffect transition="in" filter="fade">
                                      <p:cBhvr>
                                        <p:cTn id="63" dur="4000"/>
                                        <p:tgtEl>
                                          <p:spTgt spid="3">
                                            <p:txEl>
                                              <p:pRg st="7" end="7"/>
                                            </p:txEl>
                                          </p:spTgt>
                                        </p:tgtEl>
                                      </p:cBhvr>
                                    </p:animEffect>
                                    <p:anim calcmode="lin" valueType="num">
                                      <p:cBhvr>
                                        <p:cTn id="64" dur="4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65" dur="4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par>
                          <p:cTn id="66" fill="hold">
                            <p:stCondLst>
                              <p:cond delay="38250"/>
                            </p:stCondLst>
                            <p:childTnLst>
                              <p:par>
                                <p:cTn id="67" presetID="42" presetClass="entr" presetSubtype="0" fill="hold" nodeType="afterEffect">
                                  <p:stCondLst>
                                    <p:cond delay="0"/>
                                  </p:stCondLst>
                                  <p:childTnLst>
                                    <p:set>
                                      <p:cBhvr>
                                        <p:cTn id="68" dur="1" fill="hold">
                                          <p:stCondLst>
                                            <p:cond delay="0"/>
                                          </p:stCondLst>
                                        </p:cTn>
                                        <p:tgtEl>
                                          <p:spTgt spid="3">
                                            <p:txEl>
                                              <p:pRg st="9" end="9"/>
                                            </p:txEl>
                                          </p:spTgt>
                                        </p:tgtEl>
                                        <p:attrNameLst>
                                          <p:attrName>style.visibility</p:attrName>
                                        </p:attrNameLst>
                                      </p:cBhvr>
                                      <p:to>
                                        <p:strVal val="visible"/>
                                      </p:to>
                                    </p:set>
                                    <p:animEffect transition="in" filter="fade">
                                      <p:cBhvr>
                                        <p:cTn id="69" dur="4000"/>
                                        <p:tgtEl>
                                          <p:spTgt spid="3">
                                            <p:txEl>
                                              <p:pRg st="9" end="9"/>
                                            </p:txEl>
                                          </p:spTgt>
                                        </p:tgtEl>
                                      </p:cBhvr>
                                    </p:animEffect>
                                    <p:anim calcmode="lin" valueType="num">
                                      <p:cBhvr>
                                        <p:cTn id="70" dur="4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71" dur="4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par>
                          <p:cTn id="72" fill="hold">
                            <p:stCondLst>
                              <p:cond delay="42250"/>
                            </p:stCondLst>
                            <p:childTnLst>
                              <p:par>
                                <p:cTn id="73" presetID="42" presetClass="entr" presetSubtype="0" fill="hold" nodeType="afterEffect">
                                  <p:stCondLst>
                                    <p:cond delay="0"/>
                                  </p:stCondLst>
                                  <p:childTnLst>
                                    <p:set>
                                      <p:cBhvr>
                                        <p:cTn id="74" dur="1" fill="hold">
                                          <p:stCondLst>
                                            <p:cond delay="0"/>
                                          </p:stCondLst>
                                        </p:cTn>
                                        <p:tgtEl>
                                          <p:spTgt spid="3">
                                            <p:txEl>
                                              <p:pRg st="10" end="10"/>
                                            </p:txEl>
                                          </p:spTgt>
                                        </p:tgtEl>
                                        <p:attrNameLst>
                                          <p:attrName>style.visibility</p:attrName>
                                        </p:attrNameLst>
                                      </p:cBhvr>
                                      <p:to>
                                        <p:strVal val="visible"/>
                                      </p:to>
                                    </p:set>
                                    <p:animEffect transition="in" filter="fade">
                                      <p:cBhvr>
                                        <p:cTn id="75" dur="4000"/>
                                        <p:tgtEl>
                                          <p:spTgt spid="3">
                                            <p:txEl>
                                              <p:pRg st="10" end="10"/>
                                            </p:txEl>
                                          </p:spTgt>
                                        </p:tgtEl>
                                      </p:cBhvr>
                                    </p:animEffect>
                                    <p:anim calcmode="lin" valueType="num">
                                      <p:cBhvr>
                                        <p:cTn id="76" dur="4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77" dur="4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par>
                          <p:cTn id="78" fill="hold">
                            <p:stCondLst>
                              <p:cond delay="46250"/>
                            </p:stCondLst>
                            <p:childTnLst>
                              <p:par>
                                <p:cTn id="79" presetID="42" presetClass="entr" presetSubtype="0" fill="hold" nodeType="afterEffect">
                                  <p:stCondLst>
                                    <p:cond delay="0"/>
                                  </p:stCondLst>
                                  <p:childTnLst>
                                    <p:set>
                                      <p:cBhvr>
                                        <p:cTn id="80" dur="1" fill="hold">
                                          <p:stCondLst>
                                            <p:cond delay="0"/>
                                          </p:stCondLst>
                                        </p:cTn>
                                        <p:tgtEl>
                                          <p:spTgt spid="3">
                                            <p:txEl>
                                              <p:pRg st="11" end="11"/>
                                            </p:txEl>
                                          </p:spTgt>
                                        </p:tgtEl>
                                        <p:attrNameLst>
                                          <p:attrName>style.visibility</p:attrName>
                                        </p:attrNameLst>
                                      </p:cBhvr>
                                      <p:to>
                                        <p:strVal val="visible"/>
                                      </p:to>
                                    </p:set>
                                    <p:animEffect transition="in" filter="fade">
                                      <p:cBhvr>
                                        <p:cTn id="81" dur="4000"/>
                                        <p:tgtEl>
                                          <p:spTgt spid="3">
                                            <p:txEl>
                                              <p:pRg st="11" end="11"/>
                                            </p:txEl>
                                          </p:spTgt>
                                        </p:tgtEl>
                                      </p:cBhvr>
                                    </p:animEffect>
                                    <p:anim calcmode="lin" valueType="num">
                                      <p:cBhvr>
                                        <p:cTn id="82" dur="4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83" dur="4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par>
                          <p:cTn id="84" fill="hold">
                            <p:stCondLst>
                              <p:cond delay="50250"/>
                            </p:stCondLst>
                            <p:childTnLst>
                              <p:par>
                                <p:cTn id="85" presetID="42" presetClass="entr" presetSubtype="0" fill="hold" nodeType="afterEffect">
                                  <p:stCondLst>
                                    <p:cond delay="0"/>
                                  </p:stCondLst>
                                  <p:childTnLst>
                                    <p:set>
                                      <p:cBhvr>
                                        <p:cTn id="86" dur="1" fill="hold">
                                          <p:stCondLst>
                                            <p:cond delay="0"/>
                                          </p:stCondLst>
                                        </p:cTn>
                                        <p:tgtEl>
                                          <p:spTgt spid="3">
                                            <p:txEl>
                                              <p:pRg st="12" end="12"/>
                                            </p:txEl>
                                          </p:spTgt>
                                        </p:tgtEl>
                                        <p:attrNameLst>
                                          <p:attrName>style.visibility</p:attrName>
                                        </p:attrNameLst>
                                      </p:cBhvr>
                                      <p:to>
                                        <p:strVal val="visible"/>
                                      </p:to>
                                    </p:set>
                                    <p:animEffect transition="in" filter="fade">
                                      <p:cBhvr>
                                        <p:cTn id="87" dur="4000"/>
                                        <p:tgtEl>
                                          <p:spTgt spid="3">
                                            <p:txEl>
                                              <p:pRg st="12" end="12"/>
                                            </p:txEl>
                                          </p:spTgt>
                                        </p:tgtEl>
                                      </p:cBhvr>
                                    </p:animEffect>
                                    <p:anim calcmode="lin" valueType="num">
                                      <p:cBhvr>
                                        <p:cTn id="88" dur="4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89" dur="4000" fill="hold"/>
                                        <p:tgtEl>
                                          <p:spTgt spid="3">
                                            <p:txEl>
                                              <p:pRg st="12" end="12"/>
                                            </p:txEl>
                                          </p:spTgt>
                                        </p:tgtEl>
                                        <p:attrNameLst>
                                          <p:attrName>ppt_y</p:attrName>
                                        </p:attrNameLst>
                                      </p:cBhvr>
                                      <p:tavLst>
                                        <p:tav tm="0">
                                          <p:val>
                                            <p:strVal val="#ppt_y+.1"/>
                                          </p:val>
                                        </p:tav>
                                        <p:tav tm="100000">
                                          <p:val>
                                            <p:strVal val="#ppt_y"/>
                                          </p:val>
                                        </p:tav>
                                      </p:tavLst>
                                    </p:anim>
                                  </p:childTnLst>
                                </p:cTn>
                              </p:par>
                            </p:childTnLst>
                          </p:cTn>
                        </p:par>
                        <p:par>
                          <p:cTn id="90" fill="hold">
                            <p:stCondLst>
                              <p:cond delay="54250"/>
                            </p:stCondLst>
                            <p:childTnLst>
                              <p:par>
                                <p:cTn id="91" presetID="15" presetClass="entr" presetSubtype="0" fill="hold" grpId="0" nodeType="afterEffect">
                                  <p:stCondLst>
                                    <p:cond delay="0"/>
                                  </p:stCondLst>
                                  <p:childTnLst>
                                    <p:set>
                                      <p:cBhvr>
                                        <p:cTn id="92" dur="1" fill="hold">
                                          <p:stCondLst>
                                            <p:cond delay="0"/>
                                          </p:stCondLst>
                                        </p:cTn>
                                        <p:tgtEl>
                                          <p:spTgt spid="11"/>
                                        </p:tgtEl>
                                        <p:attrNameLst>
                                          <p:attrName>style.visibility</p:attrName>
                                        </p:attrNameLst>
                                      </p:cBhvr>
                                      <p:to>
                                        <p:strVal val="visible"/>
                                      </p:to>
                                    </p:set>
                                    <p:anim calcmode="lin" valueType="num">
                                      <p:cBhvr>
                                        <p:cTn id="93" dur="6000" fill="hold"/>
                                        <p:tgtEl>
                                          <p:spTgt spid="11"/>
                                        </p:tgtEl>
                                        <p:attrNameLst>
                                          <p:attrName>ppt_w</p:attrName>
                                        </p:attrNameLst>
                                      </p:cBhvr>
                                      <p:tavLst>
                                        <p:tav tm="0">
                                          <p:val>
                                            <p:fltVal val="0"/>
                                          </p:val>
                                        </p:tav>
                                        <p:tav tm="100000">
                                          <p:val>
                                            <p:strVal val="#ppt_w"/>
                                          </p:val>
                                        </p:tav>
                                      </p:tavLst>
                                    </p:anim>
                                    <p:anim calcmode="lin" valueType="num">
                                      <p:cBhvr>
                                        <p:cTn id="94" dur="6000" fill="hold"/>
                                        <p:tgtEl>
                                          <p:spTgt spid="11"/>
                                        </p:tgtEl>
                                        <p:attrNameLst>
                                          <p:attrName>ppt_h</p:attrName>
                                        </p:attrNameLst>
                                      </p:cBhvr>
                                      <p:tavLst>
                                        <p:tav tm="0">
                                          <p:val>
                                            <p:fltVal val="0"/>
                                          </p:val>
                                        </p:tav>
                                        <p:tav tm="100000">
                                          <p:val>
                                            <p:strVal val="#ppt_h"/>
                                          </p:val>
                                        </p:tav>
                                      </p:tavLst>
                                    </p:anim>
                                    <p:anim calcmode="lin" valueType="num">
                                      <p:cBhvr>
                                        <p:cTn id="95" dur="6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96" dur="6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ESTAMENTO DE MISTER ANTHONY - NOV PUBL - S - 2020">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Viagem">
  <a:themeElements>
    <a:clrScheme name="Papel">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TESTAMENTO DE MISTER ANTHONY - NOV PUBL - S - 2020</Template>
  <TotalTime>0</TotalTime>
  <Words>511</Words>
  <Application>Microsoft Office PowerPoint</Application>
  <PresentationFormat>Personalizar</PresentationFormat>
  <Paragraphs>53</Paragraphs>
  <Slides>13</Slides>
  <Notes>1</Notes>
  <HiddenSlides>0</HiddenSlides>
  <MMClips>0</MMClips>
  <ScaleCrop>false</ScaleCrop>
  <HeadingPairs>
    <vt:vector size="4" baseType="variant">
      <vt:variant>
        <vt:lpstr>Tema</vt:lpstr>
      </vt:variant>
      <vt:variant>
        <vt:i4>2</vt:i4>
      </vt:variant>
      <vt:variant>
        <vt:lpstr>Títulos de slides</vt:lpstr>
      </vt:variant>
      <vt:variant>
        <vt:i4>13</vt:i4>
      </vt:variant>
    </vt:vector>
  </HeadingPairs>
  <TitlesOfParts>
    <vt:vector size="15" baseType="lpstr">
      <vt:lpstr>TESTAMENTO DE MISTER ANTHONY - NOV PUBL - S - 2020</vt:lpstr>
      <vt:lpstr>2_Viagem</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1</cp:revision>
  <dcterms:created xsi:type="dcterms:W3CDTF">2020-06-04T17:36:14Z</dcterms:created>
  <dcterms:modified xsi:type="dcterms:W3CDTF">2020-06-04T17:37:10Z</dcterms:modified>
</cp:coreProperties>
</file>