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webp" ContentType="image/webp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8" r:id="rId2"/>
  </p:sldMasterIdLst>
  <p:notesMasterIdLst>
    <p:notesMasterId r:id="rId10"/>
  </p:notesMasterIdLst>
  <p:sldIdLst>
    <p:sldId id="286" r:id="rId3"/>
    <p:sldId id="297" r:id="rId4"/>
    <p:sldId id="299" r:id="rId5"/>
    <p:sldId id="300" r:id="rId6"/>
    <p:sldId id="301" r:id="rId7"/>
    <p:sldId id="302" r:id="rId8"/>
    <p:sldId id="298" r:id="rId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AB152E"/>
    <a:srgbClr val="99CC00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793" autoAdjust="0"/>
  </p:normalViewPr>
  <p:slideViewPr>
    <p:cSldViewPr>
      <p:cViewPr varScale="1">
        <p:scale>
          <a:sx n="147" d="100"/>
          <a:sy n="147" d="100"/>
        </p:scale>
        <p:origin x="600" y="14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17/10/2026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17/10/2026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67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17/10/2026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58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17/10/2026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07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17/10/2026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7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17/10/2026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6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17/10/2026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00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17/10/2026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83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17/10/2026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4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17/10/2026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39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17/10/2026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23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17/10/2026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29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823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774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5568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811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2960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590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367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038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016258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353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3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17/10/2026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2336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17/10/2026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03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anto-cigano.blogspot.com/2011/09/sonhadorby-dany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Relationship Id="rId5" Type="http://schemas.openxmlformats.org/officeDocument/2006/relationships/hyperlink" Target="https://sureste30.blogspot.com/2013/11/historia-de-la-musica.html" TargetMode="Externa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italianinews.com/2026/07/11/morto-peppino-di-capri-ricordo-izzo/" TargetMode="External"/><Relationship Id="rId2" Type="http://schemas.openxmlformats.org/officeDocument/2006/relationships/image" Target="../media/image12.webp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4279FC5-2C1F-2951-21AE-596DA1D4C3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28877"/>
            <a:ext cx="4500600" cy="345732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35F89652-4D0C-EA7B-50A0-0DD5CAC27F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DFD31E5F-0D97-DE06-B6F7-30FF8E9AB9AE}"/>
              </a:ext>
            </a:extLst>
          </p:cNvPr>
          <p:cNvSpPr txBox="1"/>
          <p:nvPr/>
        </p:nvSpPr>
        <p:spPr>
          <a:xfrm>
            <a:off x="4572000" y="427711"/>
            <a:ext cx="45006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dirty="0"/>
              <a:t>Cada sonho começa com uma nota… e hoje celebramos o sonhador que transformou melodias em eternidade.”</a:t>
            </a:r>
            <a:endParaRPr lang="pt-BR" b="1" dirty="0">
              <a:ln w="13462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Goudy Stout" panose="0202090407030B020401" pitchFamily="18" charset="0"/>
            </a:endParaRPr>
          </a:p>
          <a:p>
            <a:pPr algn="ctr"/>
            <a:endParaRPr lang="pt-BR" b="1" dirty="0">
              <a:ln w="13462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Goudy Stout" panose="0202090407030B020401" pitchFamily="18" charset="0"/>
            </a:endParaRPr>
          </a:p>
          <a:p>
            <a:pPr algn="ctr"/>
            <a:r>
              <a:rPr lang="pt-BR" dirty="0"/>
              <a:t>“Peppino </a:t>
            </a:r>
            <a:r>
              <a:rPr lang="pt-BR" dirty="0" err="1"/>
              <a:t>di</a:t>
            </a:r>
            <a:r>
              <a:rPr lang="pt-BR" dirty="0"/>
              <a:t> Capri, o sonhador que transformou a música italiana em poesia eterna.”</a:t>
            </a:r>
          </a:p>
          <a:p>
            <a:pPr algn="ctr"/>
            <a:endParaRPr lang="pt-BR" b="1" dirty="0">
              <a:ln w="13462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Goudy Stout" panose="0202090407030B020401" pitchFamily="18" charset="0"/>
            </a:endParaRPr>
          </a:p>
          <a:p>
            <a:pPr algn="ctr"/>
            <a:r>
              <a:rPr lang="pt-BR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il</a:t>
            </a:r>
            <a:r>
              <a:rPr lang="pt-BR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 </a:t>
            </a:r>
          </a:p>
          <a:p>
            <a:pPr algn="ctr"/>
            <a:r>
              <a:rPr lang="pt-BR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sognatore</a:t>
            </a:r>
            <a:endParaRPr lang="pt-BR" sz="1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ooper Black" panose="0208090404030B020404" pitchFamily="18" charset="0"/>
            </a:endParaRPr>
          </a:p>
          <a:p>
            <a:pPr algn="ctr"/>
            <a:endParaRPr lang="pt-BR" b="1" dirty="0">
              <a:ln w="13462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EF47E50D-9764-7D64-CA88-33CB7C65BCCC}"/>
              </a:ext>
            </a:extLst>
          </p:cNvPr>
          <p:cNvSpPr txBox="1"/>
          <p:nvPr/>
        </p:nvSpPr>
        <p:spPr>
          <a:xfrm>
            <a:off x="539552" y="3565812"/>
            <a:ext cx="8013774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dirty="0"/>
              <a:t> Foi um ícone da música italiana, cantor e pianista nascido em Capri em 1939, que conquistou o mundo com sucessos como “Champagne” e “Roberta”, tornando-se símbolo da canção napolitana e da música romântica.</a:t>
            </a:r>
          </a:p>
          <a:p>
            <a:pPr algn="ctr"/>
            <a:r>
              <a:rPr lang="pt-BR" sz="2000" dirty="0">
                <a:solidFill>
                  <a:srgbClr val="FF0000"/>
                </a:solidFill>
                <a:latin typeface="Britannic Bold" panose="020B0903060703020204" pitchFamily="34" charset="0"/>
              </a:rPr>
              <a:t>SEQUÊNCIA AUTOMÁTICA, DEIXE ROLAR, NÃO UTILIZE O MOUSE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5000">
        <p14:warp dir="in"/>
        <p:sndAc>
          <p:stSnd loop="1">
            <p:snd r:embed="rId2" name="Italia - Pepino de Capri - Cara.wav"/>
          </p:stSnd>
        </p:sndAc>
      </p:transition>
    </mc:Choice>
    <mc:Fallback>
      <p:transition spd="slow" advClick="0" advTm="25000">
        <p:fade/>
        <p:sndAc>
          <p:stSnd loop="1">
            <p:snd r:embed="rId2" name="Italia - Pepino de Capri - Ca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75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75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75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75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75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75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6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2FFC6D73-D674-3344-87A8-EFE686ACD346}"/>
              </a:ext>
            </a:extLst>
          </p:cNvPr>
          <p:cNvSpPr txBox="1"/>
          <p:nvPr/>
        </p:nvSpPr>
        <p:spPr>
          <a:xfrm rot="388082">
            <a:off x="4392367" y="1565969"/>
            <a:ext cx="4272935" cy="267765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C00000"/>
                </a:solidFill>
              </a:rPr>
              <a:t>Na juventude, a música é liberdade. O </a:t>
            </a:r>
            <a:r>
              <a:rPr lang="pt-BR" sz="2800" dirty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</a:rPr>
              <a:t>coração</a:t>
            </a:r>
            <a:r>
              <a:rPr lang="pt-BR" sz="2800" dirty="0">
                <a:solidFill>
                  <a:srgbClr val="C00000"/>
                </a:solidFill>
              </a:rPr>
              <a:t> canta antes mesmo de saber falar… e foi assim que nasceu o encanto de Peppino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50F3378-34BC-657A-A1E1-EAB0D0E8A5CB}"/>
              </a:ext>
            </a:extLst>
          </p:cNvPr>
          <p:cNvSpPr/>
          <p:nvPr/>
        </p:nvSpPr>
        <p:spPr>
          <a:xfrm>
            <a:off x="4355977" y="162607"/>
            <a:ext cx="417646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IL </a:t>
            </a:r>
          </a:p>
          <a:p>
            <a:pPr algn="ctr"/>
            <a:r>
              <a:rPr lang="pt-B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SOGNATORE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6BAB6286-570B-C35C-CB68-641222523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21133099">
            <a:off x="303915" y="291670"/>
            <a:ext cx="4369860" cy="3731726"/>
          </a:xfrm>
          <a:prstGeom prst="rect">
            <a:avLst/>
          </a:prstGeom>
          <a:effectLst>
            <a:outerShdw blurRad="63500" dist="25400" dir="14700000" algn="t" rotWithShape="0">
              <a:srgbClr val="000000">
                <a:alpha val="50000"/>
              </a:srgbClr>
            </a:outerShdw>
            <a:softEdge rad="6350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02712EB-D349-692F-D351-AD043AF4F558}"/>
              </a:ext>
            </a:extLst>
          </p:cNvPr>
          <p:cNvSpPr txBox="1"/>
          <p:nvPr/>
        </p:nvSpPr>
        <p:spPr>
          <a:xfrm>
            <a:off x="395536" y="4415230"/>
            <a:ext cx="813690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  <a:latin typeface="Google Sans"/>
                <a:ea typeface="+mn-ea"/>
                <a:cs typeface="+mn-cs"/>
              </a:rPr>
              <a:t> </a:t>
            </a:r>
            <a:r>
              <a:rPr lang="pt-BR" altLang="pt-BR" sz="2000" b="1" dirty="0">
                <a:solidFill>
                  <a:srgbClr val="002060"/>
                </a:solidFill>
                <a:latin typeface="Google Sans"/>
              </a:rPr>
              <a:t>É</a:t>
            </a:r>
            <a:r>
              <a:rPr kumimoji="0" lang="pt-BR" alt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Google Sans"/>
                <a:ea typeface="+mn-ea"/>
                <a:cs typeface="+mn-cs"/>
              </a:rPr>
              <a:t> um apelido ou diminutivo muito comum na Itália para o nome Giuseppe</a:t>
            </a:r>
            <a:endParaRPr kumimoji="0" lang="pt-BR" altLang="pt-BR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4954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6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75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4333068B-8B1D-69A9-D7D4-2F963CC51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161" y="1995686"/>
            <a:ext cx="2780249" cy="269325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A7E5B0E-EBA7-6ECB-E308-8A3F44DEB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6616">
            <a:off x="6055604" y="266465"/>
            <a:ext cx="2439422" cy="238962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35589D96-A175-36AC-7789-58176030355B}"/>
              </a:ext>
            </a:extLst>
          </p:cNvPr>
          <p:cNvSpPr txBox="1"/>
          <p:nvPr/>
        </p:nvSpPr>
        <p:spPr>
          <a:xfrm rot="180771">
            <a:off x="2193468" y="437435"/>
            <a:ext cx="3765905" cy="3970318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0070C0"/>
                </a:solidFill>
              </a:rPr>
              <a:t>A</a:t>
            </a:r>
            <a:r>
              <a:rPr lang="pt-BR" sz="2800" dirty="0">
                <a:solidFill>
                  <a:srgbClr val="0070C0"/>
                </a:solidFill>
              </a:rPr>
              <a:t> </a:t>
            </a:r>
            <a:r>
              <a:rPr lang="pt-BR" sz="3600" dirty="0">
                <a:solidFill>
                  <a:srgbClr val="0070C0"/>
                </a:solidFill>
              </a:rPr>
              <a:t>inspiração nasce no silêncio. Melodias são pontes para o infinito… e cada acorde nos leva além do tempo</a:t>
            </a:r>
            <a:endParaRPr lang="pt-BR" sz="2800" dirty="0">
              <a:solidFill>
                <a:srgbClr val="0070C0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842DB00-9064-2A46-D2D7-F0A8751AC200}"/>
              </a:ext>
            </a:extLst>
          </p:cNvPr>
          <p:cNvSpPr txBox="1"/>
          <p:nvPr/>
        </p:nvSpPr>
        <p:spPr>
          <a:xfrm rot="20708826">
            <a:off x="491814" y="3030032"/>
            <a:ext cx="166809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0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IL </a:t>
            </a:r>
          </a:p>
          <a:p>
            <a:pPr algn="ctr"/>
            <a:endParaRPr lang="pt-BR" sz="2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20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SOGNATORE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F6F775F-8EB3-913B-FDE5-5D892279946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11615" y="386329"/>
            <a:ext cx="1812113" cy="218542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89829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75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1DD0290C-DF99-920C-905D-ACCAC2E98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34" y="278756"/>
            <a:ext cx="2997200" cy="34563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A9CAB5F-EED1-4667-7A97-FC8CFC6913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23" y="2079012"/>
            <a:ext cx="2952328" cy="294101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7F36545-BA06-4749-C75D-0E151B0CA710}"/>
              </a:ext>
            </a:extLst>
          </p:cNvPr>
          <p:cNvSpPr txBox="1"/>
          <p:nvPr/>
        </p:nvSpPr>
        <p:spPr>
          <a:xfrm rot="597260">
            <a:off x="4423733" y="823714"/>
            <a:ext cx="4093791" cy="353943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BR" sz="3200" b="1" dirty="0">
                <a:solidFill>
                  <a:srgbClr val="0070C0"/>
                </a:solidFill>
              </a:rPr>
              <a:t>O carisma conquista gerações. A música é luz que nunca se apaga… e Peppino brilhou como estrela que ilumina palcos e corações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DE3BA755-B2E8-711F-6E59-BD33E7A45A72}"/>
              </a:ext>
            </a:extLst>
          </p:cNvPr>
          <p:cNvSpPr txBox="1"/>
          <p:nvPr/>
        </p:nvSpPr>
        <p:spPr>
          <a:xfrm rot="21203845">
            <a:off x="1230310" y="1518633"/>
            <a:ext cx="301752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IL </a:t>
            </a:r>
          </a:p>
          <a:p>
            <a:pPr algn="ctr"/>
            <a:r>
              <a:rPr lang="pt-BR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SOGNATORE</a:t>
            </a:r>
          </a:p>
        </p:txBody>
      </p:sp>
    </p:spTree>
    <p:extLst>
      <p:ext uri="{BB962C8B-B14F-4D97-AF65-F5344CB8AC3E}">
        <p14:creationId xmlns:p14="http://schemas.microsoft.com/office/powerpoint/2010/main" val="3893271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250"/>
                            </p:stCondLst>
                            <p:childTnLst>
                              <p:par>
                                <p:cTn id="2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5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C66E9C5-2933-DF16-0AA0-50CB2E876C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479" y="2643758"/>
            <a:ext cx="4390653" cy="22479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FB49C4B-CA4C-F0DD-3F07-54E1FCE5E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991" y="323850"/>
            <a:ext cx="3957473" cy="2682603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90F0EF1-AC61-4ECA-7866-4CCCAC8FE56F}"/>
              </a:ext>
            </a:extLst>
          </p:cNvPr>
          <p:cNvSpPr txBox="1"/>
          <p:nvPr/>
        </p:nvSpPr>
        <p:spPr>
          <a:xfrm rot="21062320">
            <a:off x="528329" y="802034"/>
            <a:ext cx="3532221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B050"/>
                </a:solidFill>
              </a:rPr>
              <a:t>O sonhador vive em cada acorde. Notas são sonhos que voam livres… e </a:t>
            </a:r>
            <a:r>
              <a:rPr lang="pt-BR" sz="3200" i="1" dirty="0" err="1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FF6600"/>
                </a:solidFill>
              </a:rPr>
              <a:t>Sognatore</a:t>
            </a:r>
            <a:r>
              <a:rPr lang="pt-BR" sz="32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B050"/>
                </a:solidFill>
              </a:rPr>
              <a:t> é o hino de quem nunca deixou de acreditar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4E49AA90-932C-92F8-9D26-5D219BABA463}"/>
              </a:ext>
            </a:extLst>
          </p:cNvPr>
          <p:cNvSpPr txBox="1"/>
          <p:nvPr/>
        </p:nvSpPr>
        <p:spPr>
          <a:xfrm>
            <a:off x="5508104" y="2511136"/>
            <a:ext cx="28803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IL </a:t>
            </a:r>
          </a:p>
          <a:p>
            <a:pPr algn="ctr"/>
            <a:r>
              <a:rPr lang="pt-B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SOGNATORE</a:t>
            </a:r>
          </a:p>
        </p:txBody>
      </p:sp>
    </p:spTree>
    <p:extLst>
      <p:ext uri="{BB962C8B-B14F-4D97-AF65-F5344CB8AC3E}">
        <p14:creationId xmlns:p14="http://schemas.microsoft.com/office/powerpoint/2010/main" val="3139297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5000">
        <p15:prstTrans prst="wind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5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250"/>
                            </p:stCondLst>
                            <p:childTnLst>
                              <p:par>
                                <p:cTn id="1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A51B7687-8F81-1B10-161D-ABFC993EF483}"/>
              </a:ext>
            </a:extLst>
          </p:cNvPr>
          <p:cNvSpPr txBox="1"/>
          <p:nvPr/>
        </p:nvSpPr>
        <p:spPr>
          <a:xfrm>
            <a:off x="402444" y="267494"/>
            <a:ext cx="4241564" cy="4563932"/>
          </a:xfrm>
          <a:prstGeom prst="rect">
            <a:avLst/>
          </a:prstGeom>
          <a:noFill/>
        </p:spPr>
        <p:txBody>
          <a:bodyPr wrap="square">
            <a:prstTxWarp prst="textStop">
              <a:avLst/>
            </a:prstTxWarp>
            <a:spAutoFit/>
          </a:bodyPr>
          <a:lstStyle/>
          <a:p>
            <a:pPr algn="ctr"/>
            <a:r>
              <a:rPr lang="pt-BR" sz="1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Il </a:t>
            </a:r>
            <a:r>
              <a:rPr lang="pt-BR" sz="1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sognatore</a:t>
            </a:r>
            <a:r>
              <a:rPr lang="pt-BR" sz="1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non </a:t>
            </a:r>
            <a:r>
              <a:rPr lang="pt-BR" sz="1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morirà</a:t>
            </a:r>
            <a:r>
              <a:rPr lang="pt-BR" sz="1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… </a:t>
            </a:r>
          </a:p>
          <a:p>
            <a:pPr algn="ctr"/>
            <a:endParaRPr lang="pt-BR" sz="1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1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Deixou uma canção para sonhar. O legado é eterno, porque a música não conhece fronteiras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051C8F06-3053-9582-2470-768C320E0730}"/>
              </a:ext>
            </a:extLst>
          </p:cNvPr>
          <p:cNvSpPr txBox="1"/>
          <p:nvPr/>
        </p:nvSpPr>
        <p:spPr>
          <a:xfrm>
            <a:off x="6046629" y="339502"/>
            <a:ext cx="272939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0070C0"/>
                </a:solidFill>
                <a:latin typeface="Bodoni MT Black" panose="02070A03080606020203" pitchFamily="18" charset="0"/>
              </a:rPr>
              <a:t>“A música é o sonho que nunca envelhece. E enquanto houver notas, haverá esperança… o sonho continua.”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7214650C-4663-1437-60EC-344A3B17539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380526" y="1131590"/>
            <a:ext cx="2285399" cy="15235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88228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5000">
        <p15:prstTrans prst="wind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725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25" accel="100000" fill="hold">
                                          <p:stCondLst>
                                            <p:cond delay="47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56426" y="226164"/>
            <a:ext cx="273065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1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nk Free" panose="03080402000500000000" pitchFamily="66" charset="0"/>
                <a:cs typeface="Arial" charset="0"/>
              </a:rPr>
              <a:t>Arte Final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1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nk Free" panose="03080402000500000000" pitchFamily="66" charset="0"/>
                <a:cs typeface="Arial" charset="0"/>
              </a:rPr>
              <a:t> </a:t>
            </a:r>
            <a:r>
              <a:rPr kumimoji="0" lang="pt-BR" sz="2000" b="1" i="1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nk Free" panose="03080402000500000000" pitchFamily="66" charset="0"/>
                <a:cs typeface="Arial" charset="0"/>
              </a:rPr>
              <a:t>Acervo Pessoal </a:t>
            </a:r>
            <a:r>
              <a:rPr kumimoji="0" lang="pt-BR" b="1" i="1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nk Free" panose="03080402000500000000" pitchFamily="66" charset="0"/>
                <a:cs typeface="Arial" charset="0"/>
              </a:rPr>
              <a:t> </a:t>
            </a:r>
            <a:r>
              <a:rPr kumimoji="0" lang="pt-BR" sz="2400" b="1" i="1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nk Free" panose="03080402000500000000" pitchFamily="66" charset="0"/>
                <a:cs typeface="Arial" charset="0"/>
              </a:rPr>
              <a:t>  </a:t>
            </a:r>
            <a:endParaRPr kumimoji="0" lang="pt-BR" sz="2800" b="1" i="1" strike="noStrike" kern="1200" cap="none" spc="0" normalizeH="0" baseline="0" noProof="0" dirty="0">
              <a:ln>
                <a:noFill/>
              </a:ln>
              <a:solidFill>
                <a:srgbClr val="AB15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Ink Free" panose="03080402000500000000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1" strike="noStrike" kern="1200" cap="none" spc="0" normalizeH="0" baseline="0" noProof="0" dirty="0">
                <a:ln>
                  <a:noFill/>
                </a:ln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nk Free" panose="03080402000500000000" pitchFamily="66" charset="0"/>
                <a:cs typeface="Arial" charset="0"/>
              </a:rPr>
              <a:t>Música de   Encerramento</a:t>
            </a:r>
            <a:r>
              <a:rPr kumimoji="0" lang="pt-BR" sz="2400" b="1" i="1" u="none" strike="noStrike" kern="1200" cap="none" spc="0" normalizeH="0" baseline="0" noProof="0" dirty="0">
                <a:ln>
                  <a:noFill/>
                </a:ln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nk Free" panose="03080402000500000000" pitchFamily="66" charset="0"/>
                <a:cs typeface="Arial" charset="0"/>
              </a:rPr>
              <a:t> </a:t>
            </a:r>
            <a:endParaRPr lang="pt-BR" sz="2400" b="1" i="1" dirty="0">
              <a:solidFill>
                <a:srgbClr val="AB15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k Free" panose="03080402000500000000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i="1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S</a:t>
            </a:r>
            <a:r>
              <a:rPr kumimoji="0" lang="pt-BR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ENTIMENTS  </a:t>
            </a: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SOM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E</a:t>
            </a: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RNESTO CORTAZAR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185710" y="3616513"/>
            <a:ext cx="5929802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9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pt-BR" sz="900" i="1" dirty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pt-BR" sz="1600" i="1" dirty="0">
                <a:solidFill>
                  <a:schemeClr val="accent2">
                    <a:lumMod val="50000"/>
                  </a:schemeClr>
                </a:solidFill>
              </a:rPr>
              <a:t>Peppino </a:t>
            </a:r>
            <a:r>
              <a:rPr lang="pt-BR" sz="1600" i="1" dirty="0" err="1">
                <a:solidFill>
                  <a:schemeClr val="accent2">
                    <a:lumMod val="50000"/>
                  </a:schemeClr>
                </a:solidFill>
              </a:rPr>
              <a:t>di</a:t>
            </a:r>
            <a:r>
              <a:rPr lang="pt-BR" sz="1600" i="1" dirty="0">
                <a:solidFill>
                  <a:schemeClr val="accent2">
                    <a:lumMod val="50000"/>
                  </a:schemeClr>
                </a:solidFill>
              </a:rPr>
              <a:t> Capri ou “O Legado de um Sonhador” - Giuseppe </a:t>
            </a:r>
            <a:r>
              <a:rPr lang="pt-BR" sz="1600" i="1" dirty="0" err="1">
                <a:solidFill>
                  <a:schemeClr val="accent2">
                    <a:lumMod val="50000"/>
                  </a:schemeClr>
                </a:solidFill>
              </a:rPr>
              <a:t>Faiella</a:t>
            </a:r>
            <a:r>
              <a:rPr lang="pt-BR" sz="1600" i="1" dirty="0">
                <a:solidFill>
                  <a:schemeClr val="accent2">
                    <a:lumMod val="50000"/>
                  </a:schemeClr>
                </a:solidFill>
              </a:rPr>
              <a:t>, nascido em Capri em 1939, cantor e pianista, ícone da música italiana. Vencedor do Festival de Sanremo, autor de sucessos eternos como ‘Champagne’ e ‘Roberta’, deixou um legado que atravessa gerações.</a:t>
            </a:r>
            <a:endParaRPr lang="pt-BR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473" y="291556"/>
            <a:ext cx="2790566" cy="2746909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271940" y="3351947"/>
            <a:ext cx="27156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400" i="1" dirty="0"/>
              <a:t>“Esta apresentação é uma homenagem pessoal a Peppino </a:t>
            </a:r>
            <a:r>
              <a:rPr lang="pt-BR" sz="1400" i="1" dirty="0" err="1"/>
              <a:t>di</a:t>
            </a:r>
            <a:r>
              <a:rPr lang="pt-BR" sz="1400" i="1" dirty="0"/>
              <a:t> Capri, cuja música inspirou gerações e continua a tocar corações.”</a:t>
            </a:r>
            <a:endParaRPr lang="pt-BR" sz="1400" dirty="0"/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r>
              <a:rPr kumimoji="0" lang="pt-BR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200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400" i="1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PlasticWrap trans="43000" smoothness="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91" y="65622"/>
            <a:ext cx="3267289" cy="34507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3635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80000">
        <p:fade/>
        <p:sndAc>
          <p:stSnd>
            <p:snd r:embed="rId3" name="Ernesto Cortazar - sentiments.wav"/>
          </p:stSnd>
        </p:sndAc>
      </p:transition>
    </mc:Choice>
    <mc:Fallback xmlns="">
      <p:transition spd="slow" advClick="0" advTm="180000">
        <p:fade/>
        <p:sndAc>
          <p:stSnd>
            <p:snd r:embed="rId7" name="Ernesto Cortazar - sentimen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6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0"/>
                            </p:stCondLst>
                            <p:childTnLst>
                              <p:par>
                                <p:cTn id="6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ERIDA É A MINHA MENINA REFORMATAR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IL SOGNATORE</Template>
  <TotalTime>8</TotalTime>
  <Words>343</Words>
  <Application>Microsoft Office PowerPoint</Application>
  <PresentationFormat>Apresentação na tela (16:9)</PresentationFormat>
  <Paragraphs>36</Paragraphs>
  <Slides>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2" baseType="lpstr">
      <vt:lpstr>Arial</vt:lpstr>
      <vt:lpstr>Bodoni MT Black</vt:lpstr>
      <vt:lpstr>Britannic Bold</vt:lpstr>
      <vt:lpstr>Calibri</vt:lpstr>
      <vt:lpstr>Cambria</vt:lpstr>
      <vt:lpstr>Cooper Black</vt:lpstr>
      <vt:lpstr>David</vt:lpstr>
      <vt:lpstr>Google Sans</vt:lpstr>
      <vt:lpstr>Goudy Stout</vt:lpstr>
      <vt:lpstr>Ink Free</vt:lpstr>
      <vt:lpstr>Lucida Handwriting</vt:lpstr>
      <vt:lpstr>Times New Roman</vt:lpstr>
      <vt:lpstr>Wingdings 2</vt:lpstr>
      <vt:lpstr>QUERIDA É A MINHA MENINA REFORMATAR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Vendramini</dc:creator>
  <cp:lastModifiedBy>Antonio Vendramini</cp:lastModifiedBy>
  <cp:revision>1</cp:revision>
  <dcterms:created xsi:type="dcterms:W3CDTF">2026-10-17T14:54:52Z</dcterms:created>
  <dcterms:modified xsi:type="dcterms:W3CDTF">2026-10-17T15:03:36Z</dcterms:modified>
</cp:coreProperties>
</file>