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comments/comment1.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 id="2147483750" r:id="rId2"/>
  </p:sldMasterIdLst>
  <p:notesMasterIdLst>
    <p:notesMasterId r:id="rId15"/>
  </p:notesMasterIdLst>
  <p:sldIdLst>
    <p:sldId id="267" r:id="rId3"/>
    <p:sldId id="296" r:id="rId4"/>
    <p:sldId id="297" r:id="rId5"/>
    <p:sldId id="298" r:id="rId6"/>
    <p:sldId id="304" r:id="rId7"/>
    <p:sldId id="305" r:id="rId8"/>
    <p:sldId id="306" r:id="rId9"/>
    <p:sldId id="299" r:id="rId10"/>
    <p:sldId id="300" r:id="rId11"/>
    <p:sldId id="301" r:id="rId12"/>
    <p:sldId id="302" r:id="rId13"/>
    <p:sldId id="308" r:id="rId14"/>
  </p:sldIdLst>
  <p:sldSz cx="10440988" cy="590391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860">
          <p15:clr>
            <a:srgbClr val="A4A3A4"/>
          </p15:clr>
        </p15:guide>
        <p15:guide id="2" pos="32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xmlns=""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6600CC"/>
    <a:srgbClr val="FF9999"/>
    <a:srgbClr val="3333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8" autoAdjust="0"/>
    <p:restoredTop sz="94660"/>
  </p:normalViewPr>
  <p:slideViewPr>
    <p:cSldViewPr>
      <p:cViewPr varScale="1">
        <p:scale>
          <a:sx n="102" d="100"/>
          <a:sy n="102" d="100"/>
        </p:scale>
        <p:origin x="-331" y="-91"/>
      </p:cViewPr>
      <p:guideLst>
        <p:guide orient="horz" pos="1860"/>
        <p:guide pos="3289"/>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xmlns=""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pPr/>
              <a:t>07/01/2020</a:t>
            </a:fld>
            <a:endParaRPr lang="pt-BR"/>
          </a:p>
        </p:txBody>
      </p:sp>
      <p:sp>
        <p:nvSpPr>
          <p:cNvPr id="4" name="Espaço Reservado para Imagem de Slide 3"/>
          <p:cNvSpPr>
            <a:spLocks noGrp="1" noRot="1" noChangeAspect="1"/>
          </p:cNvSpPr>
          <p:nvPr>
            <p:ph type="sldImg" idx="2"/>
          </p:nvPr>
        </p:nvSpPr>
        <p:spPr>
          <a:xfrm>
            <a:off x="398463" y="685800"/>
            <a:ext cx="6061075"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pPr/>
              <a:t>‹nº›</a:t>
            </a:fld>
            <a:endParaRPr lang="pt-BR"/>
          </a:p>
        </p:txBody>
      </p:sp>
    </p:spTree>
    <p:extLst>
      <p:ext uri="{BB962C8B-B14F-4D97-AF65-F5344CB8AC3E}">
        <p14:creationId xmlns:p14="http://schemas.microsoft.com/office/powerpoint/2010/main" xmlns=""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1164B83-F229-4A0D-B249-67206B1BFD35}" type="slidenum">
              <a:rPr lang="pt-BR" smtClean="0"/>
              <a:pPr/>
              <a:t>1</a:t>
            </a:fld>
            <a:endParaRPr lang="pt-BR"/>
          </a:p>
        </p:txBody>
      </p:sp>
    </p:spTree>
    <p:extLst>
      <p:ext uri="{BB962C8B-B14F-4D97-AF65-F5344CB8AC3E}">
        <p14:creationId xmlns:p14="http://schemas.microsoft.com/office/powerpoint/2010/main" xmlns="" val="2580334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12</a:t>
            </a:fld>
            <a:endParaRPr lang="pt-BR" dirty="0">
              <a:solidFill>
                <a:prstClr val="black"/>
              </a:solidFill>
            </a:endParaRPr>
          </a:p>
        </p:txBody>
      </p:sp>
    </p:spTree>
    <p:extLst>
      <p:ext uri="{BB962C8B-B14F-4D97-AF65-F5344CB8AC3E}">
        <p14:creationId xmlns:p14="http://schemas.microsoft.com/office/powerpoint/2010/main" xmlns="" val="1446729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7" y="4605624"/>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black"/>
              </a:solidFill>
              <a:cs typeface="Arial" charset="0"/>
            </a:endParaRPr>
          </a:p>
        </p:txBody>
      </p:sp>
      <p:sp>
        <p:nvSpPr>
          <p:cNvPr id="29" name="Título 28"/>
          <p:cNvSpPr>
            <a:spLocks noGrp="1"/>
          </p:cNvSpPr>
          <p:nvPr>
            <p:ph type="ctrTitle"/>
          </p:nvPr>
        </p:nvSpPr>
        <p:spPr>
          <a:xfrm>
            <a:off x="435053" y="4178212"/>
            <a:ext cx="9657915" cy="1052318"/>
          </a:xfrm>
        </p:spPr>
        <p:txBody>
          <a:bodyPr anchor="t"/>
          <a:lstStyle/>
          <a:p>
            <a:r>
              <a:rPr kumimoji="0" lang="pt-BR" smtClean="0"/>
              <a:t>Clique para editar o estilo do título mestre</a:t>
            </a:r>
            <a:endParaRPr kumimoji="0" lang="en-US"/>
          </a:p>
        </p:txBody>
      </p:sp>
      <p:sp>
        <p:nvSpPr>
          <p:cNvPr id="9" name="Subtítulo 8"/>
          <p:cNvSpPr>
            <a:spLocks noGrp="1"/>
          </p:cNvSpPr>
          <p:nvPr>
            <p:ph type="subTitle" idx="1"/>
          </p:nvPr>
        </p:nvSpPr>
        <p:spPr>
          <a:xfrm>
            <a:off x="435053" y="3345551"/>
            <a:ext cx="9657915" cy="787188"/>
          </a:xfrm>
        </p:spPr>
        <p:txBody>
          <a:bodyPr anchor="b"/>
          <a:lstStyle>
            <a:lvl1pPr marL="0" indent="0" algn="l">
              <a:buNone/>
              <a:defRPr sz="2740">
                <a:solidFill>
                  <a:schemeClr val="tx2">
                    <a:shade val="75000"/>
                  </a:schemeClr>
                </a:solidFill>
              </a:defRPr>
            </a:lvl1pPr>
            <a:lvl2pPr marL="521957" indent="0" algn="ctr">
              <a:buNone/>
            </a:lvl2pPr>
            <a:lvl3pPr marL="1043913" indent="0" algn="ctr">
              <a:buNone/>
            </a:lvl3pPr>
            <a:lvl4pPr marL="1565869" indent="0" algn="ctr">
              <a:buNone/>
            </a:lvl4pPr>
            <a:lvl5pPr marL="2087825" indent="0" algn="ctr">
              <a:buNone/>
            </a:lvl5pPr>
            <a:lvl6pPr marL="2609780" indent="0" algn="ctr">
              <a:buNone/>
            </a:lvl6pPr>
            <a:lvl7pPr marL="3131737" indent="0" algn="ctr">
              <a:buNone/>
            </a:lvl7pPr>
            <a:lvl8pPr marL="3653693" indent="0" algn="ctr">
              <a:buNone/>
            </a:lvl8pPr>
            <a:lvl9pPr marL="4175649"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9396889" y="5573296"/>
            <a:ext cx="86660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1127661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estilo do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089395" y="65606"/>
            <a:ext cx="3306313" cy="248730"/>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9396889" y="5573296"/>
            <a:ext cx="86660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740366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7" y="2965648"/>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white"/>
              </a:solidFill>
              <a:cs typeface="Arial" charset="0"/>
            </a:endParaRPr>
          </a:p>
        </p:txBody>
      </p:sp>
      <p:sp>
        <p:nvSpPr>
          <p:cNvPr id="6" name="Espaço Reservado para Texto 5"/>
          <p:cNvSpPr>
            <a:spLocks noGrp="1"/>
          </p:cNvSpPr>
          <p:nvPr>
            <p:ph type="body" idx="1"/>
          </p:nvPr>
        </p:nvSpPr>
        <p:spPr>
          <a:xfrm>
            <a:off x="435053" y="1443190"/>
            <a:ext cx="9657915" cy="1049585"/>
          </a:xfrm>
        </p:spPr>
        <p:txBody>
          <a:bodyPr anchor="b"/>
          <a:lstStyle>
            <a:lvl1pPr marL="0" indent="0" algn="r">
              <a:buNone/>
              <a:defRPr sz="2284">
                <a:solidFill>
                  <a:schemeClr val="tx2">
                    <a:shade val="75000"/>
                  </a:schemeClr>
                </a:solidFill>
              </a:defRPr>
            </a:lvl1pPr>
            <a:lvl2pPr>
              <a:buNone/>
              <a:defRPr sz="2055">
                <a:solidFill>
                  <a:schemeClr val="tx1">
                    <a:tint val="75000"/>
                  </a:schemeClr>
                </a:solidFill>
              </a:defRPr>
            </a:lvl2pPr>
            <a:lvl3pPr>
              <a:buNone/>
              <a:defRPr sz="1826">
                <a:solidFill>
                  <a:schemeClr val="tx1">
                    <a:tint val="75000"/>
                  </a:schemeClr>
                </a:solidFill>
              </a:defRPr>
            </a:lvl3pPr>
            <a:lvl4pPr>
              <a:buNone/>
              <a:defRPr sz="1599">
                <a:solidFill>
                  <a:schemeClr val="tx1">
                    <a:tint val="75000"/>
                  </a:schemeClr>
                </a:solidFill>
              </a:defRPr>
            </a:lvl4pPr>
            <a:lvl5pPr>
              <a:buNone/>
              <a:defRPr sz="1599">
                <a:solidFill>
                  <a:schemeClr val="tx1">
                    <a:tint val="75000"/>
                  </a:schemeClr>
                </a:solidFill>
              </a:defRPr>
            </a:lvl5pPr>
          </a:lstStyle>
          <a:p>
            <a:pPr lvl="0" eaLnBrk="1" latinLnBrk="0" hangingPunct="1"/>
            <a:r>
              <a:rPr kumimoji="0" lang="pt-BR" smtClean="0"/>
              <a:t>Clique para editar os estilos do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06087" y="2537096"/>
            <a:ext cx="9918939" cy="1019992"/>
          </a:xfrm>
        </p:spPr>
        <p:txBody>
          <a:bodyPr rtlCol="0" anchor="t"/>
          <a:lstStyle>
            <a:lvl1pPr algn="r">
              <a:defRPr/>
            </a:lvl1pPr>
          </a:lstStyle>
          <a:p>
            <a:r>
              <a:rPr kumimoji="0" lang="pt-BR" smtClean="0"/>
              <a:t>Clique para editar o estilo do título mestre</a:t>
            </a:r>
            <a:endParaRPr kumimoji="0" lang="en-US"/>
          </a:p>
        </p:txBody>
      </p:sp>
    </p:spTree>
    <p:extLst>
      <p:ext uri="{BB962C8B-B14F-4D97-AF65-F5344CB8AC3E}">
        <p14:creationId xmlns:p14="http://schemas.microsoft.com/office/powerpoint/2010/main" xmlns="" val="297279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44568" y="393596"/>
            <a:ext cx="9918939" cy="724213"/>
          </a:xfrm>
        </p:spPr>
        <p:txBody>
          <a:bodyPr/>
          <a:lstStyle/>
          <a:p>
            <a:r>
              <a:rPr kumimoji="0" lang="pt-BR" smtClean="0"/>
              <a:t>Clique para editar o estilo do título mestre</a:t>
            </a:r>
            <a:endParaRPr kumimoji="0" lang="en-US"/>
          </a:p>
        </p:txBody>
      </p:sp>
      <p:sp>
        <p:nvSpPr>
          <p:cNvPr id="14" name="Espaço Reservado para Conteúdo 13"/>
          <p:cNvSpPr>
            <a:spLocks noGrp="1"/>
          </p:cNvSpPr>
          <p:nvPr>
            <p:ph sz="half" idx="1"/>
          </p:nvPr>
        </p:nvSpPr>
        <p:spPr>
          <a:xfrm>
            <a:off x="348034" y="1377580"/>
            <a:ext cx="4785453" cy="4067140"/>
          </a:xfrm>
        </p:spPr>
        <p:txBody>
          <a:bodyPr/>
          <a:lstStyle>
            <a:lvl1pPr>
              <a:defRPr sz="3197"/>
            </a:lvl1pPr>
            <a:lvl2pPr>
              <a:defRPr sz="2740"/>
            </a:lvl2pPr>
            <a:lvl3pPr>
              <a:defRPr sz="2284"/>
            </a:lvl3pPr>
            <a:lvl4pPr>
              <a:defRPr sz="2055"/>
            </a:lvl4pPr>
            <a:lvl5pPr>
              <a:defRPr sz="2055"/>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5307513" y="1377580"/>
            <a:ext cx="4959470" cy="4067140"/>
          </a:xfrm>
        </p:spPr>
        <p:txBody>
          <a:bodyPr/>
          <a:lstStyle>
            <a:lvl1pPr>
              <a:defRPr sz="3197"/>
            </a:lvl1pPr>
            <a:lvl2pPr>
              <a:defRPr sz="2740"/>
            </a:lvl2pPr>
            <a:lvl3pPr>
              <a:defRPr sz="2284"/>
            </a:lvl3pPr>
            <a:lvl4pPr>
              <a:defRPr sz="2055"/>
            </a:lvl4pPr>
            <a:lvl5pPr>
              <a:defRPr sz="2055"/>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66518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48033" y="4657533"/>
            <a:ext cx="9831930" cy="759856"/>
          </a:xfrm>
        </p:spPr>
        <p:txBody>
          <a:bodyPr anchor="ctr"/>
          <a:lstStyle>
            <a:lvl1pPr>
              <a:defRPr/>
            </a:lvl1pPr>
          </a:lstStyle>
          <a:p>
            <a:r>
              <a:rPr kumimoji="0" lang="pt-BR" smtClean="0"/>
              <a:t>Clique para editar o estilo do título mestre</a:t>
            </a:r>
            <a:endParaRPr kumimoji="0" lang="en-US"/>
          </a:p>
        </p:txBody>
      </p:sp>
      <p:sp>
        <p:nvSpPr>
          <p:cNvPr id="13" name="Espaço Reservado para Texto 12"/>
          <p:cNvSpPr>
            <a:spLocks noGrp="1"/>
          </p:cNvSpPr>
          <p:nvPr>
            <p:ph type="body" idx="1"/>
          </p:nvPr>
        </p:nvSpPr>
        <p:spPr>
          <a:xfrm>
            <a:off x="321377" y="573995"/>
            <a:ext cx="4899129" cy="550759"/>
          </a:xfrm>
        </p:spPr>
        <p:txBody>
          <a:bodyPr anchor="ctr"/>
          <a:lstStyle>
            <a:lvl1pPr marL="0" indent="0">
              <a:buNone/>
              <a:defRPr sz="2055" b="0" cap="all" baseline="0">
                <a:solidFill>
                  <a:schemeClr val="accent1">
                    <a:shade val="50000"/>
                  </a:schemeClr>
                </a:solidFill>
                <a:latin typeface="+mj-lt"/>
                <a:ea typeface="+mj-ea"/>
                <a:cs typeface="+mj-cs"/>
              </a:defRPr>
            </a:lvl1pPr>
            <a:lvl2pPr>
              <a:buNone/>
              <a:defRPr sz="2284" b="1"/>
            </a:lvl2pPr>
            <a:lvl3pPr>
              <a:buNone/>
              <a:defRPr sz="2055" b="1"/>
            </a:lvl3pPr>
            <a:lvl4pPr>
              <a:buNone/>
              <a:defRPr sz="1826" b="1"/>
            </a:lvl4pPr>
            <a:lvl5pPr>
              <a:buNone/>
              <a:defRPr sz="1826" b="1"/>
            </a:lvl5pPr>
          </a:lstStyle>
          <a:p>
            <a:pPr lvl="0" eaLnBrk="1" latinLnBrk="0" hangingPunct="1"/>
            <a:r>
              <a:rPr kumimoji="0" lang="pt-BR" smtClean="0"/>
              <a:t>Clique para editar os estilos do texto mestre</a:t>
            </a:r>
          </a:p>
        </p:txBody>
      </p:sp>
      <p:sp>
        <p:nvSpPr>
          <p:cNvPr id="25" name="Espaço Reservado para Texto 24"/>
          <p:cNvSpPr>
            <a:spLocks noGrp="1"/>
          </p:cNvSpPr>
          <p:nvPr>
            <p:ph type="body" sz="half" idx="3"/>
          </p:nvPr>
        </p:nvSpPr>
        <p:spPr>
          <a:xfrm>
            <a:off x="5303879" y="573995"/>
            <a:ext cx="4901053" cy="550759"/>
          </a:xfrm>
        </p:spPr>
        <p:txBody>
          <a:bodyPr anchor="ctr"/>
          <a:lstStyle>
            <a:lvl1pPr marL="0" indent="0">
              <a:buNone/>
              <a:defRPr sz="2055" b="0" cap="all" baseline="0">
                <a:solidFill>
                  <a:schemeClr val="accent1">
                    <a:shade val="50000"/>
                  </a:schemeClr>
                </a:solidFill>
                <a:latin typeface="+mj-lt"/>
                <a:ea typeface="+mj-ea"/>
                <a:cs typeface="+mj-cs"/>
              </a:defRPr>
            </a:lvl1pPr>
            <a:lvl2pPr>
              <a:buNone/>
              <a:defRPr sz="2284" b="1"/>
            </a:lvl2pPr>
            <a:lvl3pPr>
              <a:buNone/>
              <a:defRPr sz="2055" b="1"/>
            </a:lvl3pPr>
            <a:lvl4pPr>
              <a:buNone/>
              <a:defRPr sz="1826" b="1"/>
            </a:lvl4pPr>
            <a:lvl5pPr>
              <a:buNone/>
              <a:defRPr sz="1826" b="1"/>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quarter" idx="2"/>
          </p:nvPr>
        </p:nvSpPr>
        <p:spPr>
          <a:xfrm>
            <a:off x="321377" y="1132954"/>
            <a:ext cx="4899129" cy="3393383"/>
          </a:xfrm>
        </p:spPr>
        <p:txBody>
          <a:bodyPr/>
          <a:lstStyle>
            <a:lvl1pPr>
              <a:defRPr sz="2740"/>
            </a:lvl1pPr>
            <a:lvl2pPr>
              <a:defRPr sz="2284"/>
            </a:lvl2pPr>
            <a:lvl3pPr>
              <a:defRPr sz="2055"/>
            </a:lvl3pPr>
            <a:lvl4pPr>
              <a:defRPr sz="1826"/>
            </a:lvl4pPr>
            <a:lvl5pPr>
              <a:defRPr sz="1826"/>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5308112" y="1132954"/>
            <a:ext cx="4896823" cy="3393383"/>
          </a:xfrm>
        </p:spPr>
        <p:txBody>
          <a:bodyPr/>
          <a:lstStyle>
            <a:lvl1pPr>
              <a:defRPr sz="2740"/>
            </a:lvl1pPr>
            <a:lvl2pPr>
              <a:defRPr sz="2284"/>
            </a:lvl2pPr>
            <a:lvl3pPr>
              <a:defRPr sz="2055"/>
            </a:lvl3pPr>
            <a:lvl4pPr>
              <a:defRPr sz="1826"/>
            </a:lvl4pPr>
            <a:lvl5pPr>
              <a:defRPr sz="1826"/>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9396903" y="5575920"/>
            <a:ext cx="87008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87317" y="5182327"/>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black"/>
              </a:solidFill>
              <a:cs typeface="Arial" charset="0"/>
            </a:endParaRPr>
          </a:p>
        </p:txBody>
      </p:sp>
    </p:spTree>
    <p:extLst>
      <p:ext uri="{BB962C8B-B14F-4D97-AF65-F5344CB8AC3E}">
        <p14:creationId xmlns:p14="http://schemas.microsoft.com/office/powerpoint/2010/main" xmlns="" val="2367011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44568" y="393596"/>
            <a:ext cx="9918939" cy="724213"/>
          </a:xfrm>
        </p:spPr>
        <p:txBody>
          <a:bodyPr/>
          <a:lstStyle/>
          <a:p>
            <a:r>
              <a:rPr kumimoji="0" lang="pt-BR" smtClean="0"/>
              <a:t>Clique para editar o estilo do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113315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460250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87317" y="5035389"/>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black"/>
              </a:solidFill>
              <a:cs typeface="Arial" charset="0"/>
            </a:endParaRPr>
          </a:p>
        </p:txBody>
      </p:sp>
      <p:sp>
        <p:nvSpPr>
          <p:cNvPr id="12" name="Título 11"/>
          <p:cNvSpPr>
            <a:spLocks noGrp="1"/>
          </p:cNvSpPr>
          <p:nvPr>
            <p:ph type="title"/>
          </p:nvPr>
        </p:nvSpPr>
        <p:spPr>
          <a:xfrm>
            <a:off x="522061" y="4723133"/>
            <a:ext cx="9657915" cy="448260"/>
          </a:xfrm>
        </p:spPr>
        <p:txBody>
          <a:bodyPr anchor="ctr"/>
          <a:lstStyle>
            <a:lvl1pPr algn="l">
              <a:buNone/>
              <a:defRPr sz="2284" b="1"/>
            </a:lvl1pPr>
          </a:lstStyle>
          <a:p>
            <a:r>
              <a:rPr kumimoji="0" lang="pt-BR" smtClean="0"/>
              <a:t>Clique para editar o estilo do título mestre</a:t>
            </a:r>
            <a:endParaRPr kumimoji="0" lang="en-US"/>
          </a:p>
        </p:txBody>
      </p:sp>
      <p:sp>
        <p:nvSpPr>
          <p:cNvPr id="26" name="Espaço Reservado para Texto 25"/>
          <p:cNvSpPr>
            <a:spLocks noGrp="1"/>
          </p:cNvSpPr>
          <p:nvPr>
            <p:ph type="body" idx="2"/>
          </p:nvPr>
        </p:nvSpPr>
        <p:spPr>
          <a:xfrm>
            <a:off x="522058" y="524793"/>
            <a:ext cx="3435013" cy="4132739"/>
          </a:xfrm>
        </p:spPr>
        <p:txBody>
          <a:bodyPr/>
          <a:lstStyle>
            <a:lvl1pPr marL="0" indent="0">
              <a:buNone/>
              <a:defRPr sz="1599"/>
            </a:lvl1pPr>
            <a:lvl2pPr>
              <a:buNone/>
              <a:defRPr sz="1370"/>
            </a:lvl2pPr>
            <a:lvl3pPr>
              <a:buNone/>
              <a:defRPr sz="1142"/>
            </a:lvl3pPr>
            <a:lvl4pPr>
              <a:buNone/>
              <a:defRPr sz="1028"/>
            </a:lvl4pPr>
            <a:lvl5pPr>
              <a:buNone/>
              <a:defRPr sz="1028"/>
            </a:lvl5pPr>
          </a:lstStyle>
          <a:p>
            <a:pPr lvl="0" eaLnBrk="1" latinLnBrk="0" hangingPunct="1"/>
            <a:r>
              <a:rPr kumimoji="0" lang="pt-BR" smtClean="0"/>
              <a:t>Clique para editar os estilos do texto mestre</a:t>
            </a:r>
          </a:p>
        </p:txBody>
      </p:sp>
      <p:sp>
        <p:nvSpPr>
          <p:cNvPr id="14" name="Espaço Reservado para Conteúdo 13"/>
          <p:cNvSpPr>
            <a:spLocks noGrp="1"/>
          </p:cNvSpPr>
          <p:nvPr>
            <p:ph sz="half" idx="1"/>
          </p:nvPr>
        </p:nvSpPr>
        <p:spPr>
          <a:xfrm>
            <a:off x="4082141" y="524793"/>
            <a:ext cx="6097827" cy="4132739"/>
          </a:xfrm>
        </p:spPr>
        <p:txBody>
          <a:bodyPr/>
          <a:lstStyle>
            <a:lvl1pPr>
              <a:defRPr sz="3654"/>
            </a:lvl1pPr>
            <a:lvl2pPr>
              <a:defRPr sz="3197"/>
            </a:lvl2pPr>
            <a:lvl3pPr>
              <a:defRPr sz="2740"/>
            </a:lvl3pPr>
            <a:lvl4pPr>
              <a:defRPr sz="2284"/>
            </a:lvl4pPr>
            <a:lvl5pPr>
              <a:defRPr sz="2284"/>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553824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002379" y="530848"/>
            <a:ext cx="5742543" cy="3148754"/>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654"/>
            </a:lvl1pPr>
          </a:lstStyle>
          <a:p>
            <a:r>
              <a:rPr kumimoji="0" lang="pt-BR"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435041" y="4299029"/>
            <a:ext cx="6699634" cy="449627"/>
          </a:xfrm>
        </p:spPr>
        <p:txBody>
          <a:bodyPr anchor="ctr"/>
          <a:lstStyle>
            <a:lvl1pPr algn="l">
              <a:buNone/>
              <a:defRPr sz="2284" b="1"/>
            </a:lvl1pPr>
          </a:lstStyle>
          <a:p>
            <a:r>
              <a:rPr kumimoji="0" lang="pt-BR" smtClean="0"/>
              <a:t>Clique para editar o estilo do título mestre</a:t>
            </a:r>
            <a:endParaRPr kumimoji="0" lang="en-US"/>
          </a:p>
        </p:txBody>
      </p:sp>
      <p:sp>
        <p:nvSpPr>
          <p:cNvPr id="26" name="Espaço Reservado para Texto 25"/>
          <p:cNvSpPr>
            <a:spLocks noGrp="1"/>
          </p:cNvSpPr>
          <p:nvPr>
            <p:ph type="body" sz="half" idx="2"/>
          </p:nvPr>
        </p:nvSpPr>
        <p:spPr>
          <a:xfrm>
            <a:off x="435041" y="4763446"/>
            <a:ext cx="6699634" cy="661457"/>
          </a:xfrm>
        </p:spPr>
        <p:txBody>
          <a:bodyPr lIns="109728" tIns="0"/>
          <a:lstStyle>
            <a:lvl1pPr marL="0" indent="0">
              <a:buNone/>
              <a:defRPr sz="1599"/>
            </a:lvl1pPr>
            <a:lvl2pPr>
              <a:defRPr sz="1370"/>
            </a:lvl2pPr>
            <a:lvl3pPr>
              <a:defRPr sz="1142"/>
            </a:lvl3pPr>
            <a:lvl4pPr>
              <a:defRPr sz="1028"/>
            </a:lvl4pPr>
            <a:lvl5pPr>
              <a:defRPr sz="1028"/>
            </a:lvl5pPr>
          </a:lstStyle>
          <a:p>
            <a:pPr lvl="0" eaLnBrk="1" latinLnBrk="0" hangingPunct="1"/>
            <a:r>
              <a:rPr kumimoji="0" lang="pt-BR" smtClean="0"/>
              <a:t>Clique para editar os estilos do texto mestre</a:t>
            </a:r>
          </a:p>
        </p:txBody>
      </p:sp>
    </p:spTree>
    <p:extLst>
      <p:ext uri="{BB962C8B-B14F-4D97-AF65-F5344CB8AC3E}">
        <p14:creationId xmlns:p14="http://schemas.microsoft.com/office/powerpoint/2010/main" xmlns="" val="2114764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815797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741" y="472869"/>
            <a:ext cx="2088198" cy="5037459"/>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522063" y="472869"/>
            <a:ext cx="7134675" cy="5037459"/>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511886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585946" y="590391"/>
            <a:ext cx="6851898" cy="2558363"/>
          </a:xfrm>
        </p:spPr>
        <p:txBody>
          <a:bodyPr anchor="b">
            <a:normAutofit/>
          </a:bodyPr>
          <a:lstStyle>
            <a:lvl1pPr algn="l">
              <a:defRPr sz="4111">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585945" y="3309108"/>
            <a:ext cx="5481519" cy="1676419"/>
          </a:xfrm>
        </p:spPr>
        <p:txBody>
          <a:bodyPr anchor="t">
            <a:normAutofit/>
          </a:bodyPr>
          <a:lstStyle>
            <a:lvl1pPr marL="0" indent="0" algn="l">
              <a:buNone/>
              <a:defRPr sz="1798">
                <a:solidFill>
                  <a:schemeClr val="bg2">
                    <a:lumMod val="75000"/>
                  </a:schemeClr>
                </a:solidFill>
              </a:defRPr>
            </a:lvl1pPr>
            <a:lvl2pPr marL="391546" indent="0" algn="ctr">
              <a:buNone/>
              <a:defRPr>
                <a:solidFill>
                  <a:schemeClr val="tx1">
                    <a:tint val="75000"/>
                  </a:schemeClr>
                </a:solidFill>
              </a:defRPr>
            </a:lvl2pPr>
            <a:lvl3pPr marL="783092" indent="0" algn="ctr">
              <a:buNone/>
              <a:defRPr>
                <a:solidFill>
                  <a:schemeClr val="tx1">
                    <a:tint val="75000"/>
                  </a:schemeClr>
                </a:solidFill>
              </a:defRPr>
            </a:lvl3pPr>
            <a:lvl4pPr marL="1174638" indent="0" algn="ctr">
              <a:buNone/>
              <a:defRPr>
                <a:solidFill>
                  <a:schemeClr val="tx1">
                    <a:tint val="75000"/>
                  </a:schemeClr>
                </a:solidFill>
              </a:defRPr>
            </a:lvl4pPr>
            <a:lvl5pPr marL="1566184" indent="0" algn="ctr">
              <a:buNone/>
              <a:defRPr>
                <a:solidFill>
                  <a:schemeClr val="tx1">
                    <a:tint val="75000"/>
                  </a:schemeClr>
                </a:solidFill>
              </a:defRPr>
            </a:lvl5pPr>
            <a:lvl6pPr marL="1957730" indent="0" algn="ctr">
              <a:buNone/>
              <a:defRPr>
                <a:solidFill>
                  <a:schemeClr val="tx1">
                    <a:tint val="75000"/>
                  </a:schemeClr>
                </a:solidFill>
              </a:defRPr>
            </a:lvl6pPr>
            <a:lvl7pPr marL="2349276" indent="0" algn="ctr">
              <a:buNone/>
              <a:defRPr>
                <a:solidFill>
                  <a:schemeClr val="tx1">
                    <a:tint val="75000"/>
                  </a:schemeClr>
                </a:solidFill>
              </a:defRPr>
            </a:lvl7pPr>
            <a:lvl8pPr marL="2740823" indent="0" algn="ctr">
              <a:buNone/>
              <a:defRPr>
                <a:solidFill>
                  <a:schemeClr val="tx1">
                    <a:tint val="75000"/>
                  </a:schemeClr>
                </a:solidFill>
              </a:defRPr>
            </a:lvl8pPr>
            <a:lvl9pPr marL="3132369"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5" name="Footer Placeholder 4"/>
          <p:cNvSpPr>
            <a:spLocks noGrp="1"/>
          </p:cNvSpPr>
          <p:nvPr>
            <p:ph type="ftr" sz="quarter" idx="11"/>
          </p:nvPr>
        </p:nvSpPr>
        <p:spPr/>
        <p:txBody>
          <a:bodyPr/>
          <a:lstStyle/>
          <a:p>
            <a:endParaRPr lang="pt-BR">
              <a:solidFill>
                <a:prstClr val="black">
                  <a:tint val="75000"/>
                </a:prstClr>
              </a:solidFill>
            </a:endParaRPr>
          </a:p>
        </p:txBody>
      </p:sp>
      <p:sp>
        <p:nvSpPr>
          <p:cNvPr id="6" name="Slide Number Placeholder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cxnSp>
        <p:nvCxnSpPr>
          <p:cNvPr id="16" name="Straight Connector 15"/>
          <p:cNvCxnSpPr/>
          <p:nvPr/>
        </p:nvCxnSpPr>
        <p:spPr>
          <a:xfrm flipH="1">
            <a:off x="7046307" y="7289"/>
            <a:ext cx="3262809" cy="3279952"/>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5230916" y="78810"/>
            <a:ext cx="5207353" cy="5234712"/>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6196618" y="196797"/>
            <a:ext cx="4241651" cy="4263937"/>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6282266" y="27788"/>
            <a:ext cx="4156004" cy="417784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6718668" y="524794"/>
            <a:ext cx="3719601" cy="3739144"/>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2186626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nchor="ct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5" name="Footer Placeholder 4"/>
          <p:cNvSpPr>
            <a:spLocks noGrp="1"/>
          </p:cNvSpPr>
          <p:nvPr>
            <p:ph type="ftr" sz="quarter" idx="11"/>
          </p:nvPr>
        </p:nvSpPr>
        <p:spPr/>
        <p:txBody>
          <a:bodyPr/>
          <a:lstStyle/>
          <a:p>
            <a:endParaRPr lang="pt-BR">
              <a:solidFill>
                <a:prstClr val="black">
                  <a:tint val="75000"/>
                </a:prstClr>
              </a:solidFill>
            </a:endParaRPr>
          </a:p>
        </p:txBody>
      </p:sp>
      <p:sp>
        <p:nvSpPr>
          <p:cNvPr id="6" name="Slide Number Placeholder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762075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585945" y="1727441"/>
            <a:ext cx="7308692" cy="1964183"/>
          </a:xfrm>
        </p:spPr>
        <p:txBody>
          <a:bodyPr anchor="b">
            <a:normAutofit/>
          </a:bodyPr>
          <a:lstStyle>
            <a:lvl1pPr algn="l">
              <a:defRPr sz="3083"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585946" y="3870343"/>
            <a:ext cx="7308692" cy="1290114"/>
          </a:xfrm>
        </p:spPr>
        <p:txBody>
          <a:bodyPr anchor="t">
            <a:normAutofit/>
          </a:bodyPr>
          <a:lstStyle>
            <a:lvl1pPr marL="0" indent="0" algn="l">
              <a:buNone/>
              <a:defRPr sz="1542">
                <a:solidFill>
                  <a:schemeClr val="bg2">
                    <a:lumMod val="75000"/>
                  </a:schemeClr>
                </a:solidFill>
              </a:defRPr>
            </a:lvl1pPr>
            <a:lvl2pPr marL="391546" indent="0">
              <a:buNone/>
              <a:defRPr sz="1542">
                <a:solidFill>
                  <a:schemeClr val="tx1">
                    <a:tint val="75000"/>
                  </a:schemeClr>
                </a:solidFill>
              </a:defRPr>
            </a:lvl2pPr>
            <a:lvl3pPr marL="783092" indent="0">
              <a:buNone/>
              <a:defRPr sz="1370">
                <a:solidFill>
                  <a:schemeClr val="tx1">
                    <a:tint val="75000"/>
                  </a:schemeClr>
                </a:solidFill>
              </a:defRPr>
            </a:lvl3pPr>
            <a:lvl4pPr marL="1174638" indent="0">
              <a:buNone/>
              <a:defRPr sz="1199">
                <a:solidFill>
                  <a:schemeClr val="tx1">
                    <a:tint val="75000"/>
                  </a:schemeClr>
                </a:solidFill>
              </a:defRPr>
            </a:lvl4pPr>
            <a:lvl5pPr marL="1566184" indent="0">
              <a:buNone/>
              <a:defRPr sz="1199">
                <a:solidFill>
                  <a:schemeClr val="tx1">
                    <a:tint val="75000"/>
                  </a:schemeClr>
                </a:solidFill>
              </a:defRPr>
            </a:lvl5pPr>
            <a:lvl6pPr marL="1957730" indent="0">
              <a:buNone/>
              <a:defRPr sz="1199">
                <a:solidFill>
                  <a:schemeClr val="tx1">
                    <a:tint val="75000"/>
                  </a:schemeClr>
                </a:solidFill>
              </a:defRPr>
            </a:lvl6pPr>
            <a:lvl7pPr marL="2349276" indent="0">
              <a:buNone/>
              <a:defRPr sz="1199">
                <a:solidFill>
                  <a:schemeClr val="tx1">
                    <a:tint val="75000"/>
                  </a:schemeClr>
                </a:solidFill>
              </a:defRPr>
            </a:lvl7pPr>
            <a:lvl8pPr marL="2740823" indent="0">
              <a:buNone/>
              <a:defRPr sz="1199">
                <a:solidFill>
                  <a:schemeClr val="tx1">
                    <a:tint val="75000"/>
                  </a:schemeClr>
                </a:solidFill>
              </a:defRPr>
            </a:lvl8pPr>
            <a:lvl9pPr marL="3132369" indent="0">
              <a:buNone/>
              <a:defRPr sz="1199">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5" name="Footer Placeholder 4"/>
          <p:cNvSpPr>
            <a:spLocks noGrp="1"/>
          </p:cNvSpPr>
          <p:nvPr>
            <p:ph type="ftr" sz="quarter" idx="11"/>
          </p:nvPr>
        </p:nvSpPr>
        <p:spPr/>
        <p:txBody>
          <a:bodyPr/>
          <a:lstStyle/>
          <a:p>
            <a:endParaRPr lang="pt-BR">
              <a:solidFill>
                <a:prstClr val="black">
                  <a:tint val="75000"/>
                </a:prstClr>
              </a:solidFill>
            </a:endParaRPr>
          </a:p>
        </p:txBody>
      </p:sp>
      <p:sp>
        <p:nvSpPr>
          <p:cNvPr id="6" name="Slide Number Placeholder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483384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585945" y="590392"/>
            <a:ext cx="4228510" cy="311231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973971" y="590392"/>
            <a:ext cx="4225790" cy="311230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185288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832470" y="590391"/>
            <a:ext cx="3981986" cy="496092"/>
          </a:xfrm>
        </p:spPr>
        <p:txBody>
          <a:bodyPr anchor="b">
            <a:noAutofit/>
          </a:bodyPr>
          <a:lstStyle>
            <a:lvl1pPr marL="0" indent="0">
              <a:buNone/>
              <a:defRPr sz="2398" b="0">
                <a:solidFill>
                  <a:schemeClr val="tx1"/>
                </a:solidFill>
              </a:defRPr>
            </a:lvl1pPr>
            <a:lvl2pPr marL="391546" indent="0">
              <a:buNone/>
              <a:defRPr sz="1713" b="1"/>
            </a:lvl2pPr>
            <a:lvl3pPr marL="783092" indent="0">
              <a:buNone/>
              <a:defRPr sz="1542" b="1"/>
            </a:lvl3pPr>
            <a:lvl4pPr marL="1174638" indent="0">
              <a:buNone/>
              <a:defRPr sz="1370" b="1"/>
            </a:lvl4pPr>
            <a:lvl5pPr marL="1566184" indent="0">
              <a:buNone/>
              <a:defRPr sz="1370" b="1"/>
            </a:lvl5pPr>
            <a:lvl6pPr marL="1957730" indent="0">
              <a:buNone/>
              <a:defRPr sz="1370" b="1"/>
            </a:lvl6pPr>
            <a:lvl7pPr marL="2349276" indent="0">
              <a:buNone/>
              <a:defRPr sz="1370" b="1"/>
            </a:lvl7pPr>
            <a:lvl8pPr marL="2740823" indent="0">
              <a:buNone/>
              <a:defRPr sz="1370" b="1"/>
            </a:lvl8pPr>
            <a:lvl9pPr marL="3132369" indent="0">
              <a:buNone/>
              <a:defRPr sz="1370" b="1"/>
            </a:lvl9pPr>
          </a:lstStyle>
          <a:p>
            <a:pPr lvl="0"/>
            <a:r>
              <a:rPr lang="pt-BR" smtClean="0"/>
              <a:t>Clique para editar o texto mestre</a:t>
            </a:r>
          </a:p>
        </p:txBody>
      </p:sp>
      <p:sp>
        <p:nvSpPr>
          <p:cNvPr id="4" name="Content Placeholder 3"/>
          <p:cNvSpPr>
            <a:spLocks noGrp="1"/>
          </p:cNvSpPr>
          <p:nvPr>
            <p:ph sz="half" idx="2"/>
          </p:nvPr>
        </p:nvSpPr>
        <p:spPr>
          <a:xfrm>
            <a:off x="585945" y="1093772"/>
            <a:ext cx="4228510" cy="2608929"/>
          </a:xfrm>
        </p:spPr>
        <p:txBody>
          <a:bodyPr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205992" y="590391"/>
            <a:ext cx="3995129" cy="496092"/>
          </a:xfrm>
        </p:spPr>
        <p:txBody>
          <a:bodyPr anchor="b">
            <a:noAutofit/>
          </a:bodyPr>
          <a:lstStyle>
            <a:lvl1pPr marL="0" indent="0">
              <a:buNone/>
              <a:defRPr sz="2398" b="0">
                <a:solidFill>
                  <a:schemeClr val="tx1"/>
                </a:solidFill>
              </a:defRPr>
            </a:lvl1pPr>
            <a:lvl2pPr marL="391546" indent="0">
              <a:buNone/>
              <a:defRPr sz="1713" b="1"/>
            </a:lvl2pPr>
            <a:lvl3pPr marL="783092" indent="0">
              <a:buNone/>
              <a:defRPr sz="1542" b="1"/>
            </a:lvl3pPr>
            <a:lvl4pPr marL="1174638" indent="0">
              <a:buNone/>
              <a:defRPr sz="1370" b="1"/>
            </a:lvl4pPr>
            <a:lvl5pPr marL="1566184" indent="0">
              <a:buNone/>
              <a:defRPr sz="1370" b="1"/>
            </a:lvl5pPr>
            <a:lvl6pPr marL="1957730" indent="0">
              <a:buNone/>
              <a:defRPr sz="1370" b="1"/>
            </a:lvl6pPr>
            <a:lvl7pPr marL="2349276" indent="0">
              <a:buNone/>
              <a:defRPr sz="1370" b="1"/>
            </a:lvl7pPr>
            <a:lvl8pPr marL="2740823" indent="0">
              <a:buNone/>
              <a:defRPr sz="1370" b="1"/>
            </a:lvl8pPr>
            <a:lvl9pPr marL="3132369" indent="0">
              <a:buNone/>
              <a:defRPr sz="1370" b="1"/>
            </a:lvl9pPr>
          </a:lstStyle>
          <a:p>
            <a:pPr lvl="0"/>
            <a:r>
              <a:rPr lang="pt-BR" smtClean="0"/>
              <a:t>Clique para editar o texto mestre</a:t>
            </a:r>
          </a:p>
        </p:txBody>
      </p:sp>
      <p:sp>
        <p:nvSpPr>
          <p:cNvPr id="6" name="Content Placeholder 5"/>
          <p:cNvSpPr>
            <a:spLocks noGrp="1"/>
          </p:cNvSpPr>
          <p:nvPr>
            <p:ph sz="quarter" idx="4"/>
          </p:nvPr>
        </p:nvSpPr>
        <p:spPr>
          <a:xfrm>
            <a:off x="4972611" y="1086483"/>
            <a:ext cx="4221259" cy="2608929"/>
          </a:xfrm>
        </p:spPr>
        <p:txBody>
          <a:bodyPr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8" name="Footer Placeholder 7"/>
          <p:cNvSpPr>
            <a:spLocks noGrp="1"/>
          </p:cNvSpPr>
          <p:nvPr>
            <p:ph type="ftr" sz="quarter" idx="11"/>
          </p:nvPr>
        </p:nvSpPr>
        <p:spPr/>
        <p:txBody>
          <a:bodyPr/>
          <a:lstStyle/>
          <a:p>
            <a:endParaRPr lang="pt-BR">
              <a:solidFill>
                <a:prstClr val="black">
                  <a:tint val="75000"/>
                </a:prstClr>
              </a:solidFill>
            </a:endParaRPr>
          </a:p>
        </p:txBody>
      </p:sp>
      <p:sp>
        <p:nvSpPr>
          <p:cNvPr id="9" name="Slide Number Placeholder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1272446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4" name="Footer Placeholder 3"/>
          <p:cNvSpPr>
            <a:spLocks noGrp="1"/>
          </p:cNvSpPr>
          <p:nvPr>
            <p:ph type="ftr" sz="quarter" idx="11"/>
          </p:nvPr>
        </p:nvSpPr>
        <p:spPr/>
        <p:txBody>
          <a:bodyPr/>
          <a:lstStyle/>
          <a:p>
            <a:endParaRPr lang="pt-BR">
              <a:solidFill>
                <a:prstClr val="black">
                  <a:tint val="75000"/>
                </a:prstClr>
              </a:solidFill>
            </a:endParaRPr>
          </a:p>
        </p:txBody>
      </p:sp>
      <p:sp>
        <p:nvSpPr>
          <p:cNvPr id="5" name="Slide Number Placeholder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818866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3" name="Footer Placeholder 2"/>
          <p:cNvSpPr>
            <a:spLocks noGrp="1"/>
          </p:cNvSpPr>
          <p:nvPr>
            <p:ph type="ftr" sz="quarter" idx="11"/>
          </p:nvPr>
        </p:nvSpPr>
        <p:spPr/>
        <p:txBody>
          <a:bodyPr/>
          <a:lstStyle/>
          <a:p>
            <a:endParaRPr lang="pt-BR">
              <a:solidFill>
                <a:prstClr val="black">
                  <a:tint val="75000"/>
                </a:prstClr>
              </a:solidFill>
            </a:endParaRPr>
          </a:p>
        </p:txBody>
      </p:sp>
      <p:sp>
        <p:nvSpPr>
          <p:cNvPr id="4" name="Slide Number Placeholder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611349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067465" y="590391"/>
            <a:ext cx="3132296" cy="1180783"/>
          </a:xfrm>
        </p:spPr>
        <p:txBody>
          <a:bodyPr anchor="b">
            <a:normAutofit/>
          </a:bodyPr>
          <a:lstStyle>
            <a:lvl1pPr algn="l">
              <a:defRPr sz="2055" b="0"/>
            </a:lvl1pPr>
          </a:lstStyle>
          <a:p>
            <a:r>
              <a:rPr lang="pt-BR" smtClean="0"/>
              <a:t>Clique para editar o título mestre</a:t>
            </a:r>
            <a:endParaRPr lang="en-US" dirty="0"/>
          </a:p>
        </p:txBody>
      </p:sp>
      <p:sp>
        <p:nvSpPr>
          <p:cNvPr id="3" name="Content Placeholder 2"/>
          <p:cNvSpPr>
            <a:spLocks noGrp="1"/>
          </p:cNvSpPr>
          <p:nvPr>
            <p:ph idx="1"/>
          </p:nvPr>
        </p:nvSpPr>
        <p:spPr>
          <a:xfrm>
            <a:off x="585946" y="590391"/>
            <a:ext cx="5089983" cy="4570066"/>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067465" y="1902372"/>
            <a:ext cx="3132296" cy="1800329"/>
          </a:xfrm>
        </p:spPr>
        <p:txBody>
          <a:bodyPr anchor="t">
            <a:normAutofit/>
          </a:bodyPr>
          <a:lstStyle>
            <a:lvl1pPr marL="0" indent="0">
              <a:buNone/>
              <a:defRPr sz="1370"/>
            </a:lvl1pPr>
            <a:lvl2pPr marL="391546" indent="0">
              <a:buNone/>
              <a:defRPr sz="1028"/>
            </a:lvl2pPr>
            <a:lvl3pPr marL="783092" indent="0">
              <a:buNone/>
              <a:defRPr sz="856"/>
            </a:lvl3pPr>
            <a:lvl4pPr marL="1174638" indent="0">
              <a:buNone/>
              <a:defRPr sz="771"/>
            </a:lvl4pPr>
            <a:lvl5pPr marL="1566184" indent="0">
              <a:buNone/>
              <a:defRPr sz="771"/>
            </a:lvl5pPr>
            <a:lvl6pPr marL="1957730" indent="0">
              <a:buNone/>
              <a:defRPr sz="771"/>
            </a:lvl6pPr>
            <a:lvl7pPr marL="2349276" indent="0">
              <a:buNone/>
              <a:defRPr sz="771"/>
            </a:lvl7pPr>
            <a:lvl8pPr marL="2740823" indent="0">
              <a:buNone/>
              <a:defRPr sz="771"/>
            </a:lvl8pPr>
            <a:lvl9pPr marL="3132369" indent="0">
              <a:buNone/>
              <a:defRPr sz="771"/>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3774072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044523" y="1246381"/>
            <a:ext cx="5155238" cy="983986"/>
          </a:xfrm>
        </p:spPr>
        <p:txBody>
          <a:bodyPr anchor="b">
            <a:normAutofit/>
          </a:bodyPr>
          <a:lstStyle>
            <a:lvl1pPr algn="l">
              <a:defRPr sz="2398" b="0"/>
            </a:lvl1pPr>
          </a:lstStyle>
          <a:p>
            <a:r>
              <a:rPr lang="pt-BR" smtClean="0"/>
              <a:t>Clique para editar o título mestre</a:t>
            </a:r>
            <a:endParaRPr lang="en-US" dirty="0"/>
          </a:p>
        </p:txBody>
      </p:sp>
      <p:sp>
        <p:nvSpPr>
          <p:cNvPr id="14" name="Picture Placeholder 2"/>
          <p:cNvSpPr>
            <a:spLocks noGrp="1" noChangeAspect="1"/>
          </p:cNvSpPr>
          <p:nvPr>
            <p:ph type="pic" idx="1"/>
          </p:nvPr>
        </p:nvSpPr>
        <p:spPr>
          <a:xfrm>
            <a:off x="846971" y="787188"/>
            <a:ext cx="2809761" cy="3935942"/>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370"/>
            </a:lvl1pPr>
            <a:lvl2pPr marL="391546" indent="0">
              <a:buNone/>
              <a:defRPr sz="1370"/>
            </a:lvl2pPr>
            <a:lvl3pPr marL="783092" indent="0">
              <a:buNone/>
              <a:defRPr sz="1370"/>
            </a:lvl3pPr>
            <a:lvl4pPr marL="1174638" indent="0">
              <a:buNone/>
              <a:defRPr sz="1370"/>
            </a:lvl4pPr>
            <a:lvl5pPr marL="1566184" indent="0">
              <a:buNone/>
              <a:defRPr sz="1370"/>
            </a:lvl5pPr>
            <a:lvl6pPr marL="1957730" indent="0">
              <a:buNone/>
              <a:defRPr sz="1370"/>
            </a:lvl6pPr>
            <a:lvl7pPr marL="2349276" indent="0">
              <a:buNone/>
              <a:defRPr sz="1370"/>
            </a:lvl7pPr>
            <a:lvl8pPr marL="2740823" indent="0">
              <a:buNone/>
              <a:defRPr sz="1370"/>
            </a:lvl8pPr>
            <a:lvl9pPr marL="3132369" indent="0">
              <a:buNone/>
              <a:defRPr sz="137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4044523" y="2390720"/>
            <a:ext cx="5156598" cy="1763885"/>
          </a:xfrm>
        </p:spPr>
        <p:txBody>
          <a:bodyPr anchor="t">
            <a:normAutofit/>
          </a:bodyPr>
          <a:lstStyle>
            <a:lvl1pPr marL="0" indent="0">
              <a:buNone/>
              <a:defRPr sz="1542"/>
            </a:lvl1pPr>
            <a:lvl2pPr marL="391546" indent="0">
              <a:buNone/>
              <a:defRPr sz="1028"/>
            </a:lvl2pPr>
            <a:lvl3pPr marL="783092" indent="0">
              <a:buNone/>
              <a:defRPr sz="856"/>
            </a:lvl3pPr>
            <a:lvl4pPr marL="1174638" indent="0">
              <a:buNone/>
              <a:defRPr sz="771"/>
            </a:lvl4pPr>
            <a:lvl5pPr marL="1566184" indent="0">
              <a:buNone/>
              <a:defRPr sz="771"/>
            </a:lvl5pPr>
            <a:lvl6pPr marL="1957730" indent="0">
              <a:buNone/>
              <a:defRPr sz="771"/>
            </a:lvl6pPr>
            <a:lvl7pPr marL="2349276" indent="0">
              <a:buNone/>
              <a:defRPr sz="771"/>
            </a:lvl7pPr>
            <a:lvl8pPr marL="2740823" indent="0">
              <a:buNone/>
              <a:defRPr sz="771"/>
            </a:lvl8pPr>
            <a:lvl9pPr marL="3132369" indent="0">
              <a:buNone/>
              <a:defRPr sz="771"/>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958591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17" name="Picture Placeholder 2"/>
          <p:cNvSpPr>
            <a:spLocks noGrp="1" noChangeAspect="1"/>
          </p:cNvSpPr>
          <p:nvPr>
            <p:ph type="pic" idx="13"/>
          </p:nvPr>
        </p:nvSpPr>
        <p:spPr>
          <a:xfrm>
            <a:off x="587306" y="459193"/>
            <a:ext cx="9265017" cy="268956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370"/>
            </a:lvl1pPr>
            <a:lvl2pPr marL="391546" indent="0">
              <a:buNone/>
              <a:defRPr sz="1370"/>
            </a:lvl2pPr>
            <a:lvl3pPr marL="783092" indent="0">
              <a:buNone/>
              <a:defRPr sz="1370"/>
            </a:lvl3pPr>
            <a:lvl4pPr marL="1174638" indent="0">
              <a:buNone/>
              <a:defRPr sz="1370"/>
            </a:lvl4pPr>
            <a:lvl5pPr marL="1566184" indent="0">
              <a:buNone/>
              <a:defRPr sz="1370"/>
            </a:lvl5pPr>
            <a:lvl6pPr marL="1957730" indent="0">
              <a:buNone/>
              <a:defRPr sz="1370"/>
            </a:lvl6pPr>
            <a:lvl7pPr marL="2349276" indent="0">
              <a:buNone/>
              <a:defRPr sz="1370"/>
            </a:lvl7pPr>
            <a:lvl8pPr marL="2740823" indent="0">
              <a:buNone/>
              <a:defRPr sz="1370"/>
            </a:lvl8pPr>
            <a:lvl9pPr marL="3132369" indent="0">
              <a:buNone/>
              <a:defRPr sz="1370"/>
            </a:lvl9pPr>
          </a:lstStyle>
          <a:p>
            <a:r>
              <a:rPr lang="pt-BR" smtClean="0"/>
              <a:t>Clique no ícone para adicionar uma imagem</a:t>
            </a:r>
            <a:endParaRPr lang="en-US" dirty="0"/>
          </a:p>
        </p:txBody>
      </p:sp>
      <p:sp>
        <p:nvSpPr>
          <p:cNvPr id="16" name="Text Placeholder 9"/>
          <p:cNvSpPr>
            <a:spLocks noGrp="1"/>
          </p:cNvSpPr>
          <p:nvPr>
            <p:ph type="body" sz="quarter" idx="14"/>
          </p:nvPr>
        </p:nvSpPr>
        <p:spPr>
          <a:xfrm>
            <a:off x="783076" y="3309107"/>
            <a:ext cx="7111561" cy="393594"/>
          </a:xfrm>
        </p:spPr>
        <p:txBody>
          <a:bodyPr anchor="t">
            <a:normAutofit/>
          </a:bodyPr>
          <a:lstStyle>
            <a:lvl1pPr marL="0" indent="0">
              <a:buFontTx/>
              <a:buNone/>
              <a:defRPr sz="1370"/>
            </a:lvl1pPr>
            <a:lvl2pPr marL="391546" indent="0">
              <a:buFontTx/>
              <a:buNone/>
              <a:defRPr/>
            </a:lvl2pPr>
            <a:lvl3pPr marL="783092" indent="0">
              <a:buFontTx/>
              <a:buNone/>
              <a:defRPr/>
            </a:lvl3pPr>
            <a:lvl4pPr marL="1174638" indent="0">
              <a:buFontTx/>
              <a:buNone/>
              <a:defRPr/>
            </a:lvl4pPr>
            <a:lvl5pPr marL="1566184" indent="0">
              <a:buFontTx/>
              <a:buNone/>
              <a:defRPr/>
            </a:lvl5pPr>
          </a:lstStyle>
          <a:p>
            <a:pPr lvl="0"/>
            <a:r>
              <a:rPr lang="pt-BR" smtClean="0"/>
              <a:t>Clique para editar o texto mestre</a:t>
            </a:r>
          </a:p>
        </p:txBody>
      </p:sp>
      <p:sp>
        <p:nvSpPr>
          <p:cNvPr id="3" name="Date Placeholder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4" name="Footer Placeholder 3"/>
          <p:cNvSpPr>
            <a:spLocks noGrp="1"/>
          </p:cNvSpPr>
          <p:nvPr>
            <p:ph type="ftr" sz="quarter" idx="11"/>
          </p:nvPr>
        </p:nvSpPr>
        <p:spPr/>
        <p:txBody>
          <a:bodyPr/>
          <a:lstStyle/>
          <a:p>
            <a:endParaRPr lang="pt-BR" dirty="0">
              <a:solidFill>
                <a:srgbClr val="629DD1">
                  <a:shade val="75000"/>
                </a:srgbClr>
              </a:solidFill>
            </a:endParaRPr>
          </a:p>
        </p:txBody>
      </p:sp>
      <p:sp>
        <p:nvSpPr>
          <p:cNvPr id="5" name="Slide Number Placeholder 4"/>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5790240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585947" y="590391"/>
            <a:ext cx="8613815" cy="2361565"/>
          </a:xfrm>
        </p:spPr>
        <p:txBody>
          <a:bodyPr anchor="ctr">
            <a:normAutofit/>
          </a:bodyPr>
          <a:lstStyle>
            <a:lvl1pPr algn="l">
              <a:defRPr sz="274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585945" y="3542348"/>
            <a:ext cx="7310052" cy="1618109"/>
          </a:xfrm>
        </p:spPr>
        <p:txBody>
          <a:bodyPr anchor="ctr">
            <a:normAutofit/>
          </a:bodyPr>
          <a:lstStyle>
            <a:lvl1pPr marL="0" indent="0" algn="l">
              <a:buNone/>
              <a:defRPr sz="1713">
                <a:solidFill>
                  <a:schemeClr val="bg2">
                    <a:lumMod val="75000"/>
                  </a:schemeClr>
                </a:solidFill>
              </a:defRPr>
            </a:lvl1pPr>
            <a:lvl2pPr marL="391546" indent="0">
              <a:buNone/>
              <a:defRPr sz="1542">
                <a:solidFill>
                  <a:schemeClr val="tx1">
                    <a:tint val="75000"/>
                  </a:schemeClr>
                </a:solidFill>
              </a:defRPr>
            </a:lvl2pPr>
            <a:lvl3pPr marL="783092" indent="0">
              <a:buNone/>
              <a:defRPr sz="1370">
                <a:solidFill>
                  <a:schemeClr val="tx1">
                    <a:tint val="75000"/>
                  </a:schemeClr>
                </a:solidFill>
              </a:defRPr>
            </a:lvl3pPr>
            <a:lvl4pPr marL="1174638" indent="0">
              <a:buNone/>
              <a:defRPr sz="1199">
                <a:solidFill>
                  <a:schemeClr val="tx1">
                    <a:tint val="75000"/>
                  </a:schemeClr>
                </a:solidFill>
              </a:defRPr>
            </a:lvl4pPr>
            <a:lvl5pPr marL="1566184" indent="0">
              <a:buNone/>
              <a:defRPr sz="1199">
                <a:solidFill>
                  <a:schemeClr val="tx1">
                    <a:tint val="75000"/>
                  </a:schemeClr>
                </a:solidFill>
              </a:defRPr>
            </a:lvl5pPr>
            <a:lvl6pPr marL="1957730" indent="0">
              <a:buNone/>
              <a:defRPr sz="1199">
                <a:solidFill>
                  <a:schemeClr val="tx1">
                    <a:tint val="75000"/>
                  </a:schemeClr>
                </a:solidFill>
              </a:defRPr>
            </a:lvl6pPr>
            <a:lvl7pPr marL="2349276" indent="0">
              <a:buNone/>
              <a:defRPr sz="1199">
                <a:solidFill>
                  <a:schemeClr val="tx1">
                    <a:tint val="75000"/>
                  </a:schemeClr>
                </a:solidFill>
              </a:defRPr>
            </a:lvl7pPr>
            <a:lvl8pPr marL="2740823" indent="0">
              <a:buNone/>
              <a:defRPr sz="1199">
                <a:solidFill>
                  <a:schemeClr val="tx1">
                    <a:tint val="75000"/>
                  </a:schemeClr>
                </a:solidFill>
              </a:defRPr>
            </a:lvl8pPr>
            <a:lvl9pPr marL="3132369" indent="0">
              <a:buNone/>
              <a:defRPr sz="1199">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8049576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77482" y="590391"/>
            <a:ext cx="7830742" cy="2361565"/>
          </a:xfrm>
        </p:spPr>
        <p:txBody>
          <a:bodyPr anchor="ctr">
            <a:normAutofit/>
          </a:bodyPr>
          <a:lstStyle>
            <a:lvl1pPr algn="l">
              <a:defRPr sz="2740" b="0" cap="all">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238507" y="2951957"/>
            <a:ext cx="7308692" cy="327995"/>
          </a:xfrm>
        </p:spPr>
        <p:txBody>
          <a:bodyPr anchor="ctr"/>
          <a:lstStyle>
            <a:lvl1pPr marL="0" indent="0">
              <a:buFontTx/>
              <a:buNone/>
              <a:defRPr/>
            </a:lvl1pPr>
            <a:lvl2pPr marL="391546" indent="0">
              <a:buFontTx/>
              <a:buNone/>
              <a:defRPr/>
            </a:lvl2pPr>
            <a:lvl3pPr marL="783092" indent="0">
              <a:buFontTx/>
              <a:buNone/>
              <a:defRPr/>
            </a:lvl3pPr>
            <a:lvl4pPr marL="1174638" indent="0">
              <a:buFontTx/>
              <a:buNone/>
              <a:defRPr/>
            </a:lvl4pPr>
            <a:lvl5pPr marL="1566184"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585946" y="3702702"/>
            <a:ext cx="7308692" cy="1450466"/>
          </a:xfrm>
        </p:spPr>
        <p:txBody>
          <a:bodyPr anchor="ctr">
            <a:normAutofit/>
          </a:bodyPr>
          <a:lstStyle>
            <a:lvl1pPr marL="0" indent="0" algn="l">
              <a:buNone/>
              <a:defRPr sz="1713">
                <a:solidFill>
                  <a:schemeClr val="bg2">
                    <a:lumMod val="75000"/>
                  </a:schemeClr>
                </a:solidFill>
              </a:defRPr>
            </a:lvl1pPr>
            <a:lvl2pPr marL="391546" indent="0">
              <a:buNone/>
              <a:defRPr sz="1542">
                <a:solidFill>
                  <a:schemeClr val="tx1">
                    <a:tint val="75000"/>
                  </a:schemeClr>
                </a:solidFill>
              </a:defRPr>
            </a:lvl2pPr>
            <a:lvl3pPr marL="783092" indent="0">
              <a:buNone/>
              <a:defRPr sz="1370">
                <a:solidFill>
                  <a:schemeClr val="tx1">
                    <a:tint val="75000"/>
                  </a:schemeClr>
                </a:solidFill>
              </a:defRPr>
            </a:lvl3pPr>
            <a:lvl4pPr marL="1174638" indent="0">
              <a:buNone/>
              <a:defRPr sz="1199">
                <a:solidFill>
                  <a:schemeClr val="tx1">
                    <a:tint val="75000"/>
                  </a:schemeClr>
                </a:solidFill>
              </a:defRPr>
            </a:lvl4pPr>
            <a:lvl5pPr marL="1566184" indent="0">
              <a:buNone/>
              <a:defRPr sz="1199">
                <a:solidFill>
                  <a:schemeClr val="tx1">
                    <a:tint val="75000"/>
                  </a:schemeClr>
                </a:solidFill>
              </a:defRPr>
            </a:lvl5pPr>
            <a:lvl6pPr marL="1957730" indent="0">
              <a:buNone/>
              <a:defRPr sz="1199">
                <a:solidFill>
                  <a:schemeClr val="tx1">
                    <a:tint val="75000"/>
                  </a:schemeClr>
                </a:solidFill>
              </a:defRPr>
            </a:lvl6pPr>
            <a:lvl7pPr marL="2349276" indent="0">
              <a:buNone/>
              <a:defRPr sz="1199">
                <a:solidFill>
                  <a:schemeClr val="tx1">
                    <a:tint val="75000"/>
                  </a:schemeClr>
                </a:solidFill>
              </a:defRPr>
            </a:lvl7pPr>
            <a:lvl8pPr marL="2740823" indent="0">
              <a:buNone/>
              <a:defRPr sz="1199">
                <a:solidFill>
                  <a:schemeClr val="tx1">
                    <a:tint val="75000"/>
                  </a:schemeClr>
                </a:solidFill>
              </a:defRPr>
            </a:lvl8pPr>
            <a:lvl9pPr marL="3132369" indent="0">
              <a:buNone/>
              <a:defRPr sz="1199">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4" name="TextBox 13"/>
          <p:cNvSpPr txBox="1"/>
          <p:nvPr/>
        </p:nvSpPr>
        <p:spPr>
          <a:xfrm>
            <a:off x="455433" y="699225"/>
            <a:ext cx="522049" cy="503422"/>
          </a:xfrm>
          <a:prstGeom prst="rect">
            <a:avLst/>
          </a:prstGeom>
        </p:spPr>
        <p:txBody>
          <a:bodyPr vert="horz" lIns="78307" tIns="39154" rIns="78307" bIns="39154" rtlCol="0" anchor="ctr">
            <a:noAutofit/>
          </a:bodyPr>
          <a:lstStyle/>
          <a:p>
            <a:pPr lvl="0"/>
            <a:r>
              <a:rPr lang="en-US" sz="6851" dirty="0">
                <a:solidFill>
                  <a:schemeClr val="tx1"/>
                </a:solidFill>
                <a:effectLst/>
              </a:rPr>
              <a:t>“</a:t>
            </a:r>
          </a:p>
        </p:txBody>
      </p:sp>
      <p:sp>
        <p:nvSpPr>
          <p:cNvPr id="15" name="TextBox 14"/>
          <p:cNvSpPr txBox="1"/>
          <p:nvPr/>
        </p:nvSpPr>
        <p:spPr>
          <a:xfrm>
            <a:off x="8808224" y="2383432"/>
            <a:ext cx="522049" cy="503422"/>
          </a:xfrm>
          <a:prstGeom prst="rect">
            <a:avLst/>
          </a:prstGeom>
        </p:spPr>
        <p:txBody>
          <a:bodyPr vert="horz" lIns="78307" tIns="39154" rIns="78307" bIns="39154" rtlCol="0" anchor="ctr">
            <a:noAutofit/>
          </a:bodyPr>
          <a:lstStyle/>
          <a:p>
            <a:pPr lvl="0" algn="r"/>
            <a:r>
              <a:rPr lang="en-US" sz="6851" dirty="0">
                <a:solidFill>
                  <a:schemeClr val="tx1"/>
                </a:solidFill>
                <a:effectLst/>
              </a:rPr>
              <a:t>”</a:t>
            </a:r>
          </a:p>
        </p:txBody>
      </p:sp>
    </p:spTree>
    <p:extLst>
      <p:ext uri="{BB962C8B-B14F-4D97-AF65-F5344CB8AC3E}">
        <p14:creationId xmlns:p14="http://schemas.microsoft.com/office/powerpoint/2010/main" xmlns="" val="20640785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585945" y="2951957"/>
            <a:ext cx="7308692" cy="1461257"/>
          </a:xfrm>
        </p:spPr>
        <p:txBody>
          <a:bodyPr anchor="b">
            <a:normAutofit/>
          </a:bodyPr>
          <a:lstStyle>
            <a:lvl1pPr algn="l">
              <a:defRPr sz="274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585945" y="4418879"/>
            <a:ext cx="7310053" cy="740701"/>
          </a:xfrm>
        </p:spPr>
        <p:txBody>
          <a:bodyPr anchor="t">
            <a:normAutofit/>
          </a:bodyPr>
          <a:lstStyle>
            <a:lvl1pPr marL="0" indent="0" algn="l">
              <a:buNone/>
              <a:defRPr sz="1713">
                <a:solidFill>
                  <a:schemeClr val="bg2">
                    <a:lumMod val="75000"/>
                  </a:schemeClr>
                </a:solidFill>
              </a:defRPr>
            </a:lvl1pPr>
            <a:lvl2pPr marL="391546" indent="0">
              <a:buNone/>
              <a:defRPr sz="1542">
                <a:solidFill>
                  <a:schemeClr val="tx1">
                    <a:tint val="75000"/>
                  </a:schemeClr>
                </a:solidFill>
              </a:defRPr>
            </a:lvl2pPr>
            <a:lvl3pPr marL="783092" indent="0">
              <a:buNone/>
              <a:defRPr sz="1370">
                <a:solidFill>
                  <a:schemeClr val="tx1">
                    <a:tint val="75000"/>
                  </a:schemeClr>
                </a:solidFill>
              </a:defRPr>
            </a:lvl3pPr>
            <a:lvl4pPr marL="1174638" indent="0">
              <a:buNone/>
              <a:defRPr sz="1199">
                <a:solidFill>
                  <a:schemeClr val="tx1">
                    <a:tint val="75000"/>
                  </a:schemeClr>
                </a:solidFill>
              </a:defRPr>
            </a:lvl4pPr>
            <a:lvl5pPr marL="1566184" indent="0">
              <a:buNone/>
              <a:defRPr sz="1199">
                <a:solidFill>
                  <a:schemeClr val="tx1">
                    <a:tint val="75000"/>
                  </a:schemeClr>
                </a:solidFill>
              </a:defRPr>
            </a:lvl5pPr>
            <a:lvl6pPr marL="1957730" indent="0">
              <a:buNone/>
              <a:defRPr sz="1199">
                <a:solidFill>
                  <a:schemeClr val="tx1">
                    <a:tint val="75000"/>
                  </a:schemeClr>
                </a:solidFill>
              </a:defRPr>
            </a:lvl6pPr>
            <a:lvl7pPr marL="2349276" indent="0">
              <a:buNone/>
              <a:defRPr sz="1199">
                <a:solidFill>
                  <a:schemeClr val="tx1">
                    <a:tint val="75000"/>
                  </a:schemeClr>
                </a:solidFill>
              </a:defRPr>
            </a:lvl7pPr>
            <a:lvl8pPr marL="2740823" indent="0">
              <a:buNone/>
              <a:defRPr sz="1199">
                <a:solidFill>
                  <a:schemeClr val="tx1">
                    <a:tint val="75000"/>
                  </a:schemeClr>
                </a:solidFill>
              </a:defRPr>
            </a:lvl8pPr>
            <a:lvl9pPr marL="3132369" indent="0">
              <a:buNone/>
              <a:defRPr sz="1199">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5654136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77484" y="590391"/>
            <a:ext cx="7830741" cy="2361565"/>
          </a:xfrm>
        </p:spPr>
        <p:txBody>
          <a:bodyPr anchor="ctr">
            <a:normAutofit/>
          </a:bodyPr>
          <a:lstStyle>
            <a:lvl1pPr algn="l">
              <a:defRPr sz="2740" b="0" cap="all">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585946" y="3381995"/>
            <a:ext cx="7308692" cy="903808"/>
          </a:xfrm>
        </p:spPr>
        <p:txBody>
          <a:bodyPr vert="horz" lIns="91440" tIns="45720" rIns="91440" bIns="45720" rtlCol="0" anchor="b">
            <a:normAutofit/>
          </a:bodyPr>
          <a:lstStyle>
            <a:lvl1pPr>
              <a:buNone/>
              <a:defRPr lang="en-US" sz="2055" b="0" cap="all" dirty="0">
                <a:ln w="3175" cmpd="sng">
                  <a:noFill/>
                </a:ln>
                <a:solidFill>
                  <a:schemeClr val="tx1"/>
                </a:solidFill>
                <a:effectLst/>
              </a:defRPr>
            </a:lvl1pPr>
          </a:lstStyle>
          <a:p>
            <a:pPr marL="0" lvl="0">
              <a:spcBef>
                <a:spcPct val="0"/>
              </a:spcBef>
              <a:buNone/>
            </a:pPr>
            <a:r>
              <a:rPr lang="pt-BR" smtClean="0"/>
              <a:t>Clique para editar o texto mestre</a:t>
            </a:r>
          </a:p>
        </p:txBody>
      </p:sp>
      <p:sp>
        <p:nvSpPr>
          <p:cNvPr id="3" name="Text Placeholder 2"/>
          <p:cNvSpPr>
            <a:spLocks noGrp="1"/>
          </p:cNvSpPr>
          <p:nvPr>
            <p:ph type="body" idx="1"/>
          </p:nvPr>
        </p:nvSpPr>
        <p:spPr>
          <a:xfrm>
            <a:off x="585945" y="4285803"/>
            <a:ext cx="7308692" cy="874654"/>
          </a:xfrm>
        </p:spPr>
        <p:txBody>
          <a:bodyPr anchor="t">
            <a:normAutofit/>
          </a:bodyPr>
          <a:lstStyle>
            <a:lvl1pPr marL="0" indent="0" algn="l">
              <a:buNone/>
              <a:defRPr sz="1542">
                <a:solidFill>
                  <a:schemeClr val="bg2">
                    <a:lumMod val="75000"/>
                  </a:schemeClr>
                </a:solidFill>
              </a:defRPr>
            </a:lvl1pPr>
            <a:lvl2pPr marL="391546" indent="0">
              <a:buNone/>
              <a:defRPr sz="1542">
                <a:solidFill>
                  <a:schemeClr val="tx1">
                    <a:tint val="75000"/>
                  </a:schemeClr>
                </a:solidFill>
              </a:defRPr>
            </a:lvl2pPr>
            <a:lvl3pPr marL="783092" indent="0">
              <a:buNone/>
              <a:defRPr sz="1370">
                <a:solidFill>
                  <a:schemeClr val="tx1">
                    <a:tint val="75000"/>
                  </a:schemeClr>
                </a:solidFill>
              </a:defRPr>
            </a:lvl3pPr>
            <a:lvl4pPr marL="1174638" indent="0">
              <a:buNone/>
              <a:defRPr sz="1199">
                <a:solidFill>
                  <a:schemeClr val="tx1">
                    <a:tint val="75000"/>
                  </a:schemeClr>
                </a:solidFill>
              </a:defRPr>
            </a:lvl4pPr>
            <a:lvl5pPr marL="1566184" indent="0">
              <a:buNone/>
              <a:defRPr sz="1199">
                <a:solidFill>
                  <a:schemeClr val="tx1">
                    <a:tint val="75000"/>
                  </a:schemeClr>
                </a:solidFill>
              </a:defRPr>
            </a:lvl5pPr>
            <a:lvl6pPr marL="1957730" indent="0">
              <a:buNone/>
              <a:defRPr sz="1199">
                <a:solidFill>
                  <a:schemeClr val="tx1">
                    <a:tint val="75000"/>
                  </a:schemeClr>
                </a:solidFill>
              </a:defRPr>
            </a:lvl6pPr>
            <a:lvl7pPr marL="2349276" indent="0">
              <a:buNone/>
              <a:defRPr sz="1199">
                <a:solidFill>
                  <a:schemeClr val="tx1">
                    <a:tint val="75000"/>
                  </a:schemeClr>
                </a:solidFill>
              </a:defRPr>
            </a:lvl7pPr>
            <a:lvl8pPr marL="2740823" indent="0">
              <a:buNone/>
              <a:defRPr sz="1199">
                <a:solidFill>
                  <a:schemeClr val="tx1">
                    <a:tint val="75000"/>
                  </a:schemeClr>
                </a:solidFill>
              </a:defRPr>
            </a:lvl8pPr>
            <a:lvl9pPr marL="3132369" indent="0">
              <a:buNone/>
              <a:defRPr sz="1199">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TextBox 10"/>
          <p:cNvSpPr txBox="1"/>
          <p:nvPr/>
        </p:nvSpPr>
        <p:spPr>
          <a:xfrm>
            <a:off x="455433" y="699225"/>
            <a:ext cx="522049" cy="503422"/>
          </a:xfrm>
          <a:prstGeom prst="rect">
            <a:avLst/>
          </a:prstGeom>
        </p:spPr>
        <p:txBody>
          <a:bodyPr vert="horz" lIns="78307" tIns="39154" rIns="78307" bIns="39154" rtlCol="0" anchor="ctr">
            <a:noAutofit/>
          </a:bodyPr>
          <a:lstStyle/>
          <a:p>
            <a:pPr lvl="0"/>
            <a:r>
              <a:rPr lang="en-US" sz="6851" dirty="0">
                <a:solidFill>
                  <a:schemeClr val="tx1"/>
                </a:solidFill>
                <a:effectLst/>
              </a:rPr>
              <a:t>“</a:t>
            </a:r>
          </a:p>
        </p:txBody>
      </p:sp>
      <p:sp>
        <p:nvSpPr>
          <p:cNvPr id="12" name="TextBox 11"/>
          <p:cNvSpPr txBox="1"/>
          <p:nvPr/>
        </p:nvSpPr>
        <p:spPr>
          <a:xfrm>
            <a:off x="8808224" y="2383432"/>
            <a:ext cx="522049" cy="503422"/>
          </a:xfrm>
          <a:prstGeom prst="rect">
            <a:avLst/>
          </a:prstGeom>
        </p:spPr>
        <p:txBody>
          <a:bodyPr vert="horz" lIns="78307" tIns="39154" rIns="78307" bIns="39154" rtlCol="0" anchor="ctr">
            <a:noAutofit/>
          </a:bodyPr>
          <a:lstStyle/>
          <a:p>
            <a:pPr lvl="0" algn="r"/>
            <a:r>
              <a:rPr lang="en-US" sz="6851" dirty="0">
                <a:solidFill>
                  <a:schemeClr val="tx1"/>
                </a:solidFill>
                <a:effectLst/>
              </a:rPr>
              <a:t>”</a:t>
            </a:r>
          </a:p>
        </p:txBody>
      </p:sp>
    </p:spTree>
    <p:extLst>
      <p:ext uri="{BB962C8B-B14F-4D97-AF65-F5344CB8AC3E}">
        <p14:creationId xmlns:p14="http://schemas.microsoft.com/office/powerpoint/2010/main" xmlns="" val="26908060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585947" y="590391"/>
            <a:ext cx="8613815" cy="2361565"/>
          </a:xfrm>
        </p:spPr>
        <p:txBody>
          <a:bodyPr vert="horz" lIns="91440" tIns="45720" rIns="91440" bIns="45720" rtlCol="0" anchor="ctr">
            <a:normAutofit/>
          </a:bodyPr>
          <a:lstStyle>
            <a:lvl1pPr>
              <a:defRPr lang="en-US" b="0" dirty="0"/>
            </a:lvl1pPr>
          </a:lstStyle>
          <a:p>
            <a:pPr marL="0" lvl="0"/>
            <a:r>
              <a:rPr lang="pt-BR" smtClean="0"/>
              <a:t>Clique para editar o título mestre</a:t>
            </a:r>
            <a:endParaRPr lang="en-US" dirty="0"/>
          </a:p>
        </p:txBody>
      </p:sp>
      <p:sp>
        <p:nvSpPr>
          <p:cNvPr id="10" name="Text Placeholder 9"/>
          <p:cNvSpPr>
            <a:spLocks noGrp="1"/>
          </p:cNvSpPr>
          <p:nvPr>
            <p:ph type="body" sz="quarter" idx="13"/>
          </p:nvPr>
        </p:nvSpPr>
        <p:spPr>
          <a:xfrm>
            <a:off x="585945" y="3381995"/>
            <a:ext cx="7308692" cy="721589"/>
          </a:xfrm>
        </p:spPr>
        <p:txBody>
          <a:bodyPr vert="horz" lIns="91440" tIns="45720" rIns="91440" bIns="45720" rtlCol="0" anchor="b">
            <a:normAutofit/>
          </a:bodyPr>
          <a:lstStyle>
            <a:lvl1pPr>
              <a:buNone/>
              <a:defRPr lang="en-US" sz="2055" b="0" cap="all" dirty="0">
                <a:ln w="3175" cmpd="sng">
                  <a:noFill/>
                </a:ln>
                <a:solidFill>
                  <a:schemeClr val="tx1"/>
                </a:solidFill>
                <a:effectLst/>
              </a:defRPr>
            </a:lvl1pPr>
          </a:lstStyle>
          <a:p>
            <a:pPr marL="0" lvl="0">
              <a:spcBef>
                <a:spcPct val="0"/>
              </a:spcBef>
              <a:buNone/>
            </a:pPr>
            <a:r>
              <a:rPr lang="pt-BR" smtClean="0"/>
              <a:t>Clique para editar o texto mestre</a:t>
            </a:r>
          </a:p>
        </p:txBody>
      </p:sp>
      <p:sp>
        <p:nvSpPr>
          <p:cNvPr id="3" name="Text Placeholder 2"/>
          <p:cNvSpPr>
            <a:spLocks noGrp="1"/>
          </p:cNvSpPr>
          <p:nvPr>
            <p:ph type="body" idx="1"/>
          </p:nvPr>
        </p:nvSpPr>
        <p:spPr>
          <a:xfrm>
            <a:off x="585945" y="4103583"/>
            <a:ext cx="7308692" cy="1056874"/>
          </a:xfrm>
        </p:spPr>
        <p:txBody>
          <a:bodyPr anchor="t">
            <a:normAutofit/>
          </a:bodyPr>
          <a:lstStyle>
            <a:lvl1pPr marL="0" indent="0" algn="l">
              <a:buNone/>
              <a:defRPr sz="1542">
                <a:solidFill>
                  <a:schemeClr val="bg2">
                    <a:lumMod val="75000"/>
                  </a:schemeClr>
                </a:solidFill>
              </a:defRPr>
            </a:lvl1pPr>
            <a:lvl2pPr marL="391546" indent="0">
              <a:buNone/>
              <a:defRPr sz="1542">
                <a:solidFill>
                  <a:schemeClr val="tx1">
                    <a:tint val="75000"/>
                  </a:schemeClr>
                </a:solidFill>
              </a:defRPr>
            </a:lvl2pPr>
            <a:lvl3pPr marL="783092" indent="0">
              <a:buNone/>
              <a:defRPr sz="1370">
                <a:solidFill>
                  <a:schemeClr val="tx1">
                    <a:tint val="75000"/>
                  </a:schemeClr>
                </a:solidFill>
              </a:defRPr>
            </a:lvl3pPr>
            <a:lvl4pPr marL="1174638" indent="0">
              <a:buNone/>
              <a:defRPr sz="1199">
                <a:solidFill>
                  <a:schemeClr val="tx1">
                    <a:tint val="75000"/>
                  </a:schemeClr>
                </a:solidFill>
              </a:defRPr>
            </a:lvl4pPr>
            <a:lvl5pPr marL="1566184" indent="0">
              <a:buNone/>
              <a:defRPr sz="1199">
                <a:solidFill>
                  <a:schemeClr val="tx1">
                    <a:tint val="75000"/>
                  </a:schemeClr>
                </a:solidFill>
              </a:defRPr>
            </a:lvl5pPr>
            <a:lvl6pPr marL="1957730" indent="0">
              <a:buNone/>
              <a:defRPr sz="1199">
                <a:solidFill>
                  <a:schemeClr val="tx1">
                    <a:tint val="75000"/>
                  </a:schemeClr>
                </a:solidFill>
              </a:defRPr>
            </a:lvl6pPr>
            <a:lvl7pPr marL="2349276" indent="0">
              <a:buNone/>
              <a:defRPr sz="1199">
                <a:solidFill>
                  <a:schemeClr val="tx1">
                    <a:tint val="75000"/>
                  </a:schemeClr>
                </a:solidFill>
              </a:defRPr>
            </a:lvl7pPr>
            <a:lvl8pPr marL="2740823" indent="0">
              <a:buNone/>
              <a:defRPr sz="1199">
                <a:solidFill>
                  <a:schemeClr val="tx1">
                    <a:tint val="75000"/>
                  </a:schemeClr>
                </a:solidFill>
              </a:defRPr>
            </a:lvl8pPr>
            <a:lvl9pPr marL="3132369" indent="0">
              <a:buNone/>
              <a:defRPr sz="1199">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07/01/2020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525902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5" name="Footer Placeholder 4"/>
          <p:cNvSpPr>
            <a:spLocks noGrp="1"/>
          </p:cNvSpPr>
          <p:nvPr>
            <p:ph type="ftr" sz="quarter" idx="11"/>
          </p:nvPr>
        </p:nvSpPr>
        <p:spPr/>
        <p:txBody>
          <a:bodyPr/>
          <a:lstStyle/>
          <a:p>
            <a:endParaRPr lang="pt-BR">
              <a:solidFill>
                <a:prstClr val="black">
                  <a:tint val="75000"/>
                </a:prstClr>
              </a:solidFill>
            </a:endParaRPr>
          </a:p>
        </p:txBody>
      </p:sp>
      <p:sp>
        <p:nvSpPr>
          <p:cNvPr id="6" name="Slide Number Placeholder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6275289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37844" y="590391"/>
            <a:ext cx="1761917" cy="3935942"/>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587306" y="590391"/>
            <a:ext cx="6699634" cy="4570066"/>
          </a:xfrm>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F7EE434A-A7D6-43C6-A234-15C5C41E8B11}" type="datetimeFigureOut">
              <a:rPr lang="pt-BR" smtClean="0">
                <a:solidFill>
                  <a:prstClr val="black">
                    <a:tint val="75000"/>
                  </a:prstClr>
                </a:solidFill>
              </a:rPr>
              <a:pPr/>
              <a:t>07/01/2020</a:t>
            </a:fld>
            <a:endParaRPr lang="pt-BR">
              <a:solidFill>
                <a:prstClr val="black">
                  <a:tint val="75000"/>
                </a:prstClr>
              </a:solidFill>
            </a:endParaRPr>
          </a:p>
        </p:txBody>
      </p:sp>
      <p:sp>
        <p:nvSpPr>
          <p:cNvPr id="5" name="Footer Placeholder 4"/>
          <p:cNvSpPr>
            <a:spLocks noGrp="1"/>
          </p:cNvSpPr>
          <p:nvPr>
            <p:ph type="ftr" sz="quarter" idx="11"/>
          </p:nvPr>
        </p:nvSpPr>
        <p:spPr/>
        <p:txBody>
          <a:bodyPr/>
          <a:lstStyle/>
          <a:p>
            <a:endParaRPr lang="pt-BR">
              <a:solidFill>
                <a:prstClr val="black">
                  <a:tint val="75000"/>
                </a:prstClr>
              </a:solidFill>
            </a:endParaRPr>
          </a:p>
        </p:txBody>
      </p:sp>
      <p:sp>
        <p:nvSpPr>
          <p:cNvPr id="6" name="Slide Number Placeholder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16384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7" y="904702"/>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black"/>
              </a:solidFill>
              <a:cs typeface="Arial" charset="0"/>
            </a:endParaRPr>
          </a:p>
        </p:txBody>
      </p:sp>
      <p:sp>
        <p:nvSpPr>
          <p:cNvPr id="8" name="Espaço Reservado para Texto 7"/>
          <p:cNvSpPr>
            <a:spLocks noGrp="1"/>
          </p:cNvSpPr>
          <p:nvPr>
            <p:ph type="body" idx="1"/>
          </p:nvPr>
        </p:nvSpPr>
        <p:spPr>
          <a:xfrm>
            <a:off x="348048" y="1337949"/>
            <a:ext cx="9918939" cy="3896311"/>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7395701" y="65606"/>
            <a:ext cx="2871272" cy="248730"/>
          </a:xfrm>
          <a:prstGeom prst="rect">
            <a:avLst/>
          </a:prstGeom>
        </p:spPr>
        <p:txBody>
          <a:bodyPr vert="horz"/>
          <a:lstStyle>
            <a:lvl1pPr algn="l" eaLnBrk="1" latinLnBrk="0" hangingPunct="1">
              <a:defRPr kumimoji="0" sz="137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07/01/2020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567337" y="65606"/>
            <a:ext cx="3828362" cy="248730"/>
          </a:xfrm>
          <a:prstGeom prst="rect">
            <a:avLst/>
          </a:prstGeom>
        </p:spPr>
        <p:txBody>
          <a:bodyPr vert="horz"/>
          <a:lstStyle>
            <a:lvl1pPr algn="r" eaLnBrk="1" latinLnBrk="0" hangingPunct="1">
              <a:defRPr kumimoji="0" sz="137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9396903" y="5575927"/>
            <a:ext cx="870082" cy="210464"/>
          </a:xfrm>
          <a:prstGeom prst="rect">
            <a:avLst/>
          </a:prstGeom>
        </p:spPr>
        <p:txBody>
          <a:bodyPr vert="horz"/>
          <a:lstStyle>
            <a:lvl1pPr algn="r" eaLnBrk="1" latinLnBrk="0" hangingPunct="1">
              <a:defRPr kumimoji="0" sz="137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48048" y="393594"/>
            <a:ext cx="9918939" cy="721589"/>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87317" y="904702"/>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black"/>
              </a:solidFill>
              <a:cs typeface="Arial" charset="0"/>
            </a:endParaRPr>
          </a:p>
        </p:txBody>
      </p:sp>
      <p:sp>
        <p:nvSpPr>
          <p:cNvPr id="12" name="Conector reto 11"/>
          <p:cNvSpPr>
            <a:spLocks noChangeShapeType="1"/>
          </p:cNvSpPr>
          <p:nvPr/>
        </p:nvSpPr>
        <p:spPr bwMode="auto">
          <a:xfrm>
            <a:off x="587317" y="910802"/>
            <a:ext cx="9853684"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02" tIns="52202" rIns="104402" bIns="52202" anchor="t" compatLnSpc="1"/>
          <a:lstStyle/>
          <a:p>
            <a:endParaRPr lang="en-US" sz="1541" dirty="0">
              <a:solidFill>
                <a:prstClr val="black"/>
              </a:solidFill>
              <a:cs typeface="Arial" charset="0"/>
            </a:endParaRPr>
          </a:p>
        </p:txBody>
      </p:sp>
    </p:spTree>
    <p:extLst>
      <p:ext uri="{BB962C8B-B14F-4D97-AF65-F5344CB8AC3E}">
        <p14:creationId xmlns:p14="http://schemas.microsoft.com/office/powerpoint/2010/main" xmlns="" val="25312669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9"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91468" indent="-391468" algn="l" rtl="0" eaLnBrk="1" latinLnBrk="0" hangingPunct="1">
        <a:spcBef>
          <a:spcPct val="20000"/>
        </a:spcBef>
        <a:buClr>
          <a:schemeClr val="accent1"/>
        </a:buClr>
        <a:buSzPct val="70000"/>
        <a:buFont typeface="Wingdings 2"/>
        <a:buChar char=""/>
        <a:defRPr kumimoji="0" sz="3654" kern="1200">
          <a:solidFill>
            <a:schemeClr val="tx2"/>
          </a:solidFill>
          <a:latin typeface="+mn-lt"/>
          <a:ea typeface="+mn-ea"/>
          <a:cs typeface="+mn-cs"/>
        </a:defRPr>
      </a:lvl1pPr>
      <a:lvl2pPr marL="848178" indent="-326223" algn="l" rtl="0" eaLnBrk="1" latinLnBrk="0" hangingPunct="1">
        <a:spcBef>
          <a:spcPct val="20000"/>
        </a:spcBef>
        <a:buClr>
          <a:schemeClr val="accent1"/>
        </a:buClr>
        <a:buSzPct val="70000"/>
        <a:buFont typeface="Wingdings 2"/>
        <a:buChar char=""/>
        <a:defRPr kumimoji="0" sz="3197" kern="1200">
          <a:solidFill>
            <a:schemeClr val="tx2"/>
          </a:solidFill>
          <a:latin typeface="+mn-lt"/>
          <a:ea typeface="+mn-ea"/>
          <a:cs typeface="+mn-cs"/>
        </a:defRPr>
      </a:lvl2pPr>
      <a:lvl3pPr marL="1304891" indent="-260978" algn="l" rtl="0" eaLnBrk="1" latinLnBrk="0" hangingPunct="1">
        <a:spcBef>
          <a:spcPct val="20000"/>
        </a:spcBef>
        <a:buClr>
          <a:schemeClr val="accent1"/>
        </a:buClr>
        <a:buSzPct val="70000"/>
        <a:buFont typeface="Wingdings 2"/>
        <a:buChar char=""/>
        <a:defRPr kumimoji="0" sz="2740" kern="1200">
          <a:solidFill>
            <a:schemeClr val="tx2"/>
          </a:solidFill>
          <a:latin typeface="+mn-lt"/>
          <a:ea typeface="+mn-ea"/>
          <a:cs typeface="+mn-cs"/>
        </a:defRPr>
      </a:lvl3pPr>
      <a:lvl4pPr marL="1826846" indent="-260978" algn="l" rtl="0" eaLnBrk="1" latinLnBrk="0" hangingPunct="1">
        <a:spcBef>
          <a:spcPct val="20000"/>
        </a:spcBef>
        <a:buClr>
          <a:schemeClr val="accent1"/>
        </a:buClr>
        <a:buSzPct val="70000"/>
        <a:buFont typeface="Wingdings 2"/>
        <a:buChar char=""/>
        <a:defRPr kumimoji="0" sz="2284" kern="1200">
          <a:solidFill>
            <a:schemeClr val="tx2"/>
          </a:solidFill>
          <a:latin typeface="+mn-lt"/>
          <a:ea typeface="+mn-ea"/>
          <a:cs typeface="+mn-cs"/>
        </a:defRPr>
      </a:lvl4pPr>
      <a:lvl5pPr marL="2348801" indent="-260978" algn="l" rtl="0" eaLnBrk="1" latinLnBrk="0" hangingPunct="1">
        <a:spcBef>
          <a:spcPct val="20000"/>
        </a:spcBef>
        <a:buClr>
          <a:schemeClr val="accent1"/>
        </a:buClr>
        <a:buSzPct val="60000"/>
        <a:buFont typeface="Wingdings 2"/>
        <a:buChar char=""/>
        <a:defRPr kumimoji="0" sz="2055" kern="1200">
          <a:solidFill>
            <a:schemeClr val="tx2"/>
          </a:solidFill>
          <a:latin typeface="+mn-lt"/>
          <a:ea typeface="+mn-ea"/>
          <a:cs typeface="+mn-cs"/>
        </a:defRPr>
      </a:lvl5pPr>
      <a:lvl6pPr marL="2870758" indent="-260978" algn="l" rtl="0" eaLnBrk="1" latinLnBrk="0" hangingPunct="1">
        <a:spcBef>
          <a:spcPct val="20000"/>
        </a:spcBef>
        <a:buClr>
          <a:schemeClr val="accent1"/>
        </a:buClr>
        <a:buSzPct val="60000"/>
        <a:buFont typeface="Wingdings 2"/>
        <a:buChar char=""/>
        <a:defRPr kumimoji="0" sz="2055" kern="1200">
          <a:solidFill>
            <a:schemeClr val="tx2"/>
          </a:solidFill>
          <a:latin typeface="+mn-lt"/>
          <a:ea typeface="+mn-ea"/>
          <a:cs typeface="+mn-cs"/>
        </a:defRPr>
      </a:lvl6pPr>
      <a:lvl7pPr marL="3392715" indent="-260978" algn="l" rtl="0" eaLnBrk="1" latinLnBrk="0" hangingPunct="1">
        <a:spcBef>
          <a:spcPct val="20000"/>
        </a:spcBef>
        <a:buClr>
          <a:schemeClr val="accent1"/>
        </a:buClr>
        <a:buSzPct val="60000"/>
        <a:buFont typeface="Wingdings 2"/>
        <a:buChar char=""/>
        <a:defRPr kumimoji="0" sz="1826" kern="1200">
          <a:solidFill>
            <a:schemeClr val="tx2"/>
          </a:solidFill>
          <a:latin typeface="+mn-lt"/>
          <a:ea typeface="+mn-ea"/>
          <a:cs typeface="+mn-cs"/>
        </a:defRPr>
      </a:lvl7pPr>
      <a:lvl8pPr marL="3914672" indent="-260978" algn="l" rtl="0" eaLnBrk="1" latinLnBrk="0" hangingPunct="1">
        <a:spcBef>
          <a:spcPct val="20000"/>
        </a:spcBef>
        <a:buClr>
          <a:schemeClr val="accent1"/>
        </a:buClr>
        <a:buSzPct val="60000"/>
        <a:buFont typeface="Wingdings 2"/>
        <a:buChar char=""/>
        <a:defRPr kumimoji="0" sz="1826" kern="1200" baseline="0">
          <a:solidFill>
            <a:schemeClr val="tx2"/>
          </a:solidFill>
          <a:latin typeface="+mn-lt"/>
          <a:ea typeface="+mn-ea"/>
          <a:cs typeface="+mn-cs"/>
        </a:defRPr>
      </a:lvl8pPr>
      <a:lvl9pPr marL="4436627" indent="-260978" algn="l" rtl="0" eaLnBrk="1" latinLnBrk="0" hangingPunct="1">
        <a:spcBef>
          <a:spcPct val="20000"/>
        </a:spcBef>
        <a:buClr>
          <a:schemeClr val="accent1"/>
        </a:buClr>
        <a:buSzPct val="60000"/>
        <a:buFont typeface="Wingdings 2"/>
        <a:buChar char=""/>
        <a:defRPr kumimoji="0" sz="1599"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21957" algn="l" rtl="0" eaLnBrk="1" latinLnBrk="0" hangingPunct="1">
        <a:defRPr kumimoji="0" kern="1200">
          <a:solidFill>
            <a:schemeClr val="tx1"/>
          </a:solidFill>
          <a:latin typeface="+mn-lt"/>
          <a:ea typeface="+mn-ea"/>
          <a:cs typeface="+mn-cs"/>
        </a:defRPr>
      </a:lvl2pPr>
      <a:lvl3pPr marL="1043913" algn="l" rtl="0" eaLnBrk="1" latinLnBrk="0" hangingPunct="1">
        <a:defRPr kumimoji="0" kern="1200">
          <a:solidFill>
            <a:schemeClr val="tx1"/>
          </a:solidFill>
          <a:latin typeface="+mn-lt"/>
          <a:ea typeface="+mn-ea"/>
          <a:cs typeface="+mn-cs"/>
        </a:defRPr>
      </a:lvl3pPr>
      <a:lvl4pPr marL="1565869" algn="l" rtl="0" eaLnBrk="1" latinLnBrk="0" hangingPunct="1">
        <a:defRPr kumimoji="0" kern="1200">
          <a:solidFill>
            <a:schemeClr val="tx1"/>
          </a:solidFill>
          <a:latin typeface="+mn-lt"/>
          <a:ea typeface="+mn-ea"/>
          <a:cs typeface="+mn-cs"/>
        </a:defRPr>
      </a:lvl4pPr>
      <a:lvl5pPr marL="2087825" algn="l" rtl="0" eaLnBrk="1" latinLnBrk="0" hangingPunct="1">
        <a:defRPr kumimoji="0" kern="1200">
          <a:solidFill>
            <a:schemeClr val="tx1"/>
          </a:solidFill>
          <a:latin typeface="+mn-lt"/>
          <a:ea typeface="+mn-ea"/>
          <a:cs typeface="+mn-cs"/>
        </a:defRPr>
      </a:lvl5pPr>
      <a:lvl6pPr marL="2609780" algn="l" rtl="0" eaLnBrk="1" latinLnBrk="0" hangingPunct="1">
        <a:defRPr kumimoji="0" kern="1200">
          <a:solidFill>
            <a:schemeClr val="tx1"/>
          </a:solidFill>
          <a:latin typeface="+mn-lt"/>
          <a:ea typeface="+mn-ea"/>
          <a:cs typeface="+mn-cs"/>
        </a:defRPr>
      </a:lvl6pPr>
      <a:lvl7pPr marL="3131737" algn="l" rtl="0" eaLnBrk="1" latinLnBrk="0" hangingPunct="1">
        <a:defRPr kumimoji="0" kern="1200">
          <a:solidFill>
            <a:schemeClr val="tx1"/>
          </a:solidFill>
          <a:latin typeface="+mn-lt"/>
          <a:ea typeface="+mn-ea"/>
          <a:cs typeface="+mn-cs"/>
        </a:defRPr>
      </a:lvl7pPr>
      <a:lvl8pPr marL="3653693" algn="l" rtl="0" eaLnBrk="1" latinLnBrk="0" hangingPunct="1">
        <a:defRPr kumimoji="0" kern="1200">
          <a:solidFill>
            <a:schemeClr val="tx1"/>
          </a:solidFill>
          <a:latin typeface="+mn-lt"/>
          <a:ea typeface="+mn-ea"/>
          <a:cs typeface="+mn-cs"/>
        </a:defRPr>
      </a:lvl8pPr>
      <a:lvl9pPr marL="4175649"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7884667" y="2551074"/>
            <a:ext cx="2553604" cy="2762448"/>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85945" y="3863054"/>
            <a:ext cx="7308692" cy="1297403"/>
          </a:xfrm>
          <a:prstGeom prst="rect">
            <a:avLst/>
          </a:prstGeom>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585945" y="590392"/>
            <a:ext cx="7308692" cy="3112310"/>
          </a:xfrm>
          <a:prstGeom prst="rect">
            <a:avLst/>
          </a:prstGeom>
        </p:spPr>
        <p:txBody>
          <a:bodyPr vert="horz" lIns="91440" tIns="45720" rIns="91440" bIns="45720" rtlCol="0"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8481943" y="5313522"/>
            <a:ext cx="1370380" cy="314329"/>
          </a:xfrm>
          <a:prstGeom prst="rect">
            <a:avLst/>
          </a:prstGeom>
        </p:spPr>
        <p:txBody>
          <a:bodyPr vert="horz" lIns="91440" tIns="45720" rIns="91440" bIns="45720" rtlCol="0" anchor="t"/>
          <a:lstStyle>
            <a:lvl1pPr algn="r">
              <a:defRPr sz="856" b="0" i="0">
                <a:solidFill>
                  <a:schemeClr val="bg2">
                    <a:lumMod val="50000"/>
                  </a:schemeClr>
                </a:solidFill>
                <a:effectLst/>
                <a:latin typeface="+mn-lt"/>
              </a:defRPr>
            </a:lvl1pPr>
          </a:lstStyle>
          <a:p>
            <a:fld id="{8083C8D7-4055-45B2-9C62-EB29283BE9C3}" type="datetimeFigureOut">
              <a:rPr lang="pt-BR" smtClean="0">
                <a:solidFill>
                  <a:srgbClr val="629DD1">
                    <a:shade val="75000"/>
                  </a:srgbClr>
                </a:solidFill>
                <a:cs typeface="Arial" charset="0"/>
              </a:rPr>
              <a:pPr/>
              <a:t>07/01/2020</a:t>
            </a:fld>
            <a:endParaRPr lang="pt-BR" dirty="0">
              <a:solidFill>
                <a:srgbClr val="629DD1">
                  <a:shade val="75000"/>
                </a:srgbClr>
              </a:solidFill>
              <a:cs typeface="Arial" charset="0"/>
            </a:endParaRPr>
          </a:p>
        </p:txBody>
      </p:sp>
      <p:sp>
        <p:nvSpPr>
          <p:cNvPr id="5" name="Footer Placeholder 4"/>
          <p:cNvSpPr>
            <a:spLocks noGrp="1"/>
          </p:cNvSpPr>
          <p:nvPr>
            <p:ph type="ftr" sz="quarter" idx="3"/>
          </p:nvPr>
        </p:nvSpPr>
        <p:spPr>
          <a:xfrm>
            <a:off x="585946" y="5313522"/>
            <a:ext cx="6460361" cy="314329"/>
          </a:xfrm>
          <a:prstGeom prst="rect">
            <a:avLst/>
          </a:prstGeom>
        </p:spPr>
        <p:txBody>
          <a:bodyPr vert="horz" lIns="91440" tIns="45720" rIns="91440" bIns="45720" rtlCol="0" anchor="t"/>
          <a:lstStyle>
            <a:lvl1pPr algn="l">
              <a:defRPr sz="856" b="0" i="0">
                <a:solidFill>
                  <a:schemeClr val="bg2">
                    <a:lumMod val="50000"/>
                  </a:schemeClr>
                </a:solidFill>
                <a:effectLst/>
                <a:latin typeface="+mn-lt"/>
              </a:defRPr>
            </a:lvl1pPr>
          </a:lstStyle>
          <a:p>
            <a:endParaRPr lang="pt-BR" dirty="0">
              <a:solidFill>
                <a:srgbClr val="629DD1">
                  <a:shade val="75000"/>
                </a:srgbClr>
              </a:solidFill>
              <a:cs typeface="Arial" charset="0"/>
            </a:endParaRPr>
          </a:p>
        </p:txBody>
      </p:sp>
      <p:sp>
        <p:nvSpPr>
          <p:cNvPr id="6" name="Slide Number Placeholder 5"/>
          <p:cNvSpPr>
            <a:spLocks noGrp="1"/>
          </p:cNvSpPr>
          <p:nvPr>
            <p:ph type="sldNum" sz="quarter" idx="4"/>
          </p:nvPr>
        </p:nvSpPr>
        <p:spPr>
          <a:xfrm>
            <a:off x="8874840" y="4802396"/>
            <a:ext cx="978196" cy="576725"/>
          </a:xfrm>
          <a:prstGeom prst="rect">
            <a:avLst/>
          </a:prstGeom>
        </p:spPr>
        <p:txBody>
          <a:bodyPr vert="horz" lIns="91440" tIns="45720" rIns="91440" bIns="45720" rtlCol="0" anchor="b"/>
          <a:lstStyle>
            <a:lvl1pPr algn="r">
              <a:defRPr sz="2740" b="0" i="0">
                <a:solidFill>
                  <a:schemeClr val="bg2">
                    <a:lumMod val="50000"/>
                  </a:schemeClr>
                </a:solidFill>
                <a:effectLst/>
                <a:latin typeface="+mn-lt"/>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Tree>
    <p:extLst>
      <p:ext uri="{BB962C8B-B14F-4D97-AF65-F5344CB8AC3E}">
        <p14:creationId xmlns:p14="http://schemas.microsoft.com/office/powerpoint/2010/main" xmlns="" val="3619710927"/>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391546" rtl="0" eaLnBrk="1" latinLnBrk="0" hangingPunct="1">
        <a:spcBef>
          <a:spcPct val="0"/>
        </a:spcBef>
        <a:buNone/>
        <a:defRPr sz="3083"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44716" indent="-244716" algn="l" defTabSz="391546" rtl="0" eaLnBrk="1" latinLnBrk="0" hangingPunct="1">
        <a:spcBef>
          <a:spcPct val="20000"/>
        </a:spcBef>
        <a:spcAft>
          <a:spcPts val="514"/>
        </a:spcAft>
        <a:buClr>
          <a:schemeClr val="tx1"/>
        </a:buClr>
        <a:buSzPct val="80000"/>
        <a:buFont typeface="Wingdings 3" panose="05040102010807070707" pitchFamily="18" charset="2"/>
        <a:buChar char=""/>
        <a:defRPr sz="1713" kern="1200" cap="none">
          <a:solidFill>
            <a:schemeClr val="bg2">
              <a:lumMod val="75000"/>
            </a:schemeClr>
          </a:solidFill>
          <a:effectLst/>
          <a:latin typeface="+mn-lt"/>
          <a:ea typeface="+mn-ea"/>
          <a:cs typeface="+mn-cs"/>
        </a:defRPr>
      </a:lvl1pPr>
      <a:lvl2pPr marL="636262" indent="-244716" algn="l" defTabSz="391546" rtl="0" eaLnBrk="1" latinLnBrk="0" hangingPunct="1">
        <a:spcBef>
          <a:spcPct val="20000"/>
        </a:spcBef>
        <a:spcAft>
          <a:spcPts val="514"/>
        </a:spcAft>
        <a:buClr>
          <a:schemeClr val="tx1"/>
        </a:buClr>
        <a:buSzPct val="80000"/>
        <a:buFont typeface="Wingdings 3" panose="05040102010807070707" pitchFamily="18" charset="2"/>
        <a:buChar char=""/>
        <a:defRPr sz="1542" kern="1200" cap="none">
          <a:solidFill>
            <a:schemeClr val="bg2">
              <a:lumMod val="75000"/>
            </a:schemeClr>
          </a:solidFill>
          <a:effectLst/>
          <a:latin typeface="+mn-lt"/>
          <a:ea typeface="+mn-ea"/>
          <a:cs typeface="+mn-cs"/>
        </a:defRPr>
      </a:lvl2pPr>
      <a:lvl3pPr marL="1027808" indent="-244716" algn="l" defTabSz="391546" rtl="0" eaLnBrk="1" latinLnBrk="0" hangingPunct="1">
        <a:spcBef>
          <a:spcPct val="20000"/>
        </a:spcBef>
        <a:spcAft>
          <a:spcPts val="514"/>
        </a:spcAft>
        <a:buClr>
          <a:schemeClr val="tx1"/>
        </a:buClr>
        <a:buSzPct val="80000"/>
        <a:buFont typeface="Wingdings 3" panose="05040102010807070707" pitchFamily="18" charset="2"/>
        <a:buChar char=""/>
        <a:defRPr sz="1370" kern="1200" cap="none">
          <a:solidFill>
            <a:schemeClr val="bg2">
              <a:lumMod val="75000"/>
            </a:schemeClr>
          </a:solidFill>
          <a:effectLst/>
          <a:latin typeface="+mn-lt"/>
          <a:ea typeface="+mn-ea"/>
          <a:cs typeface="+mn-cs"/>
        </a:defRPr>
      </a:lvl3pPr>
      <a:lvl4pPr marL="1321468" indent="-146830" algn="l" defTabSz="391546" rtl="0" eaLnBrk="1" latinLnBrk="0" hangingPunct="1">
        <a:spcBef>
          <a:spcPct val="20000"/>
        </a:spcBef>
        <a:spcAft>
          <a:spcPts val="514"/>
        </a:spcAft>
        <a:buClr>
          <a:schemeClr val="tx1"/>
        </a:buClr>
        <a:buSzPct val="80000"/>
        <a:buFont typeface="Wingdings 3" panose="05040102010807070707" pitchFamily="18" charset="2"/>
        <a:buChar char=""/>
        <a:defRPr sz="1199" kern="1200" cap="none">
          <a:solidFill>
            <a:schemeClr val="bg2">
              <a:lumMod val="75000"/>
            </a:schemeClr>
          </a:solidFill>
          <a:effectLst/>
          <a:latin typeface="+mn-lt"/>
          <a:ea typeface="+mn-ea"/>
          <a:cs typeface="+mn-cs"/>
        </a:defRPr>
      </a:lvl4pPr>
      <a:lvl5pPr marL="1713014" indent="-146830" algn="l" defTabSz="391546" rtl="0" eaLnBrk="1" latinLnBrk="0" hangingPunct="1">
        <a:spcBef>
          <a:spcPct val="20000"/>
        </a:spcBef>
        <a:spcAft>
          <a:spcPts val="514"/>
        </a:spcAft>
        <a:buClr>
          <a:schemeClr val="tx1"/>
        </a:buClr>
        <a:buSzPct val="80000"/>
        <a:buFont typeface="Wingdings 3" panose="05040102010807070707" pitchFamily="18" charset="2"/>
        <a:buChar char=""/>
        <a:defRPr sz="1199" kern="1200" cap="none">
          <a:solidFill>
            <a:schemeClr val="bg2">
              <a:lumMod val="75000"/>
            </a:schemeClr>
          </a:solidFill>
          <a:effectLst/>
          <a:latin typeface="+mn-lt"/>
          <a:ea typeface="+mn-ea"/>
          <a:cs typeface="+mn-cs"/>
        </a:defRPr>
      </a:lvl5pPr>
      <a:lvl6pPr marL="2153503" indent="-195773" algn="l" defTabSz="391546" rtl="0" eaLnBrk="1" latinLnBrk="0" hangingPunct="1">
        <a:spcBef>
          <a:spcPct val="20000"/>
        </a:spcBef>
        <a:spcAft>
          <a:spcPts val="514"/>
        </a:spcAft>
        <a:buClr>
          <a:schemeClr val="tx1"/>
        </a:buClr>
        <a:buSzPct val="80000"/>
        <a:buFont typeface="Wingdings 3" panose="05040102010807070707" pitchFamily="18" charset="2"/>
        <a:buChar char=""/>
        <a:defRPr sz="1199" kern="1200" cap="none">
          <a:solidFill>
            <a:schemeClr val="bg2">
              <a:lumMod val="75000"/>
            </a:schemeClr>
          </a:solidFill>
          <a:effectLst/>
          <a:latin typeface="+mn-lt"/>
          <a:ea typeface="+mn-ea"/>
          <a:cs typeface="+mn-cs"/>
        </a:defRPr>
      </a:lvl6pPr>
      <a:lvl7pPr marL="2545050" indent="-195773" algn="l" defTabSz="391546" rtl="0" eaLnBrk="1" latinLnBrk="0" hangingPunct="1">
        <a:spcBef>
          <a:spcPct val="20000"/>
        </a:spcBef>
        <a:spcAft>
          <a:spcPts val="514"/>
        </a:spcAft>
        <a:buClr>
          <a:schemeClr val="tx1"/>
        </a:buClr>
        <a:buSzPct val="80000"/>
        <a:buFont typeface="Wingdings 3" panose="05040102010807070707" pitchFamily="18" charset="2"/>
        <a:buChar char=""/>
        <a:defRPr sz="1199" kern="1200" cap="none">
          <a:solidFill>
            <a:schemeClr val="bg2">
              <a:lumMod val="75000"/>
            </a:schemeClr>
          </a:solidFill>
          <a:effectLst/>
          <a:latin typeface="+mn-lt"/>
          <a:ea typeface="+mn-ea"/>
          <a:cs typeface="+mn-cs"/>
        </a:defRPr>
      </a:lvl7pPr>
      <a:lvl8pPr marL="2936596" indent="-195773" algn="l" defTabSz="391546" rtl="0" eaLnBrk="1" latinLnBrk="0" hangingPunct="1">
        <a:spcBef>
          <a:spcPct val="20000"/>
        </a:spcBef>
        <a:spcAft>
          <a:spcPts val="514"/>
        </a:spcAft>
        <a:buClr>
          <a:schemeClr val="tx1"/>
        </a:buClr>
        <a:buSzPct val="80000"/>
        <a:buFont typeface="Wingdings 3" panose="05040102010807070707" pitchFamily="18" charset="2"/>
        <a:buChar char=""/>
        <a:defRPr sz="1199" kern="1200" cap="none">
          <a:solidFill>
            <a:schemeClr val="bg2">
              <a:lumMod val="75000"/>
            </a:schemeClr>
          </a:solidFill>
          <a:effectLst/>
          <a:latin typeface="+mn-lt"/>
          <a:ea typeface="+mn-ea"/>
          <a:cs typeface="+mn-cs"/>
        </a:defRPr>
      </a:lvl8pPr>
      <a:lvl9pPr marL="3328142" indent="-195773" algn="l" defTabSz="391546" rtl="0" eaLnBrk="1" latinLnBrk="0" hangingPunct="1">
        <a:spcBef>
          <a:spcPct val="20000"/>
        </a:spcBef>
        <a:spcAft>
          <a:spcPts val="514"/>
        </a:spcAft>
        <a:buClr>
          <a:schemeClr val="tx1"/>
        </a:buClr>
        <a:buSzPct val="80000"/>
        <a:buFont typeface="Wingdings 3" panose="05040102010807070707" pitchFamily="18" charset="2"/>
        <a:buChar char=""/>
        <a:defRPr sz="1199" kern="1200" cap="none">
          <a:solidFill>
            <a:schemeClr val="bg2">
              <a:lumMod val="75000"/>
            </a:schemeClr>
          </a:solidFill>
          <a:effectLst/>
          <a:latin typeface="+mn-lt"/>
          <a:ea typeface="+mn-ea"/>
          <a:cs typeface="+mn-cs"/>
        </a:defRPr>
      </a:lvl9pPr>
    </p:bodyStyle>
    <p:otherStyle>
      <a:defPPr>
        <a:defRPr lang="en-US"/>
      </a:defPPr>
      <a:lvl1pPr marL="0" algn="l" defTabSz="391546" rtl="0" eaLnBrk="1" latinLnBrk="0" hangingPunct="1">
        <a:defRPr sz="1542" kern="1200">
          <a:solidFill>
            <a:schemeClr val="tx1"/>
          </a:solidFill>
          <a:latin typeface="+mn-lt"/>
          <a:ea typeface="+mn-ea"/>
          <a:cs typeface="+mn-cs"/>
        </a:defRPr>
      </a:lvl1pPr>
      <a:lvl2pPr marL="391546" algn="l" defTabSz="391546" rtl="0" eaLnBrk="1" latinLnBrk="0" hangingPunct="1">
        <a:defRPr sz="1542" kern="1200">
          <a:solidFill>
            <a:schemeClr val="tx1"/>
          </a:solidFill>
          <a:latin typeface="+mn-lt"/>
          <a:ea typeface="+mn-ea"/>
          <a:cs typeface="+mn-cs"/>
        </a:defRPr>
      </a:lvl2pPr>
      <a:lvl3pPr marL="783092" algn="l" defTabSz="391546" rtl="0" eaLnBrk="1" latinLnBrk="0" hangingPunct="1">
        <a:defRPr sz="1542" kern="1200">
          <a:solidFill>
            <a:schemeClr val="tx1"/>
          </a:solidFill>
          <a:latin typeface="+mn-lt"/>
          <a:ea typeface="+mn-ea"/>
          <a:cs typeface="+mn-cs"/>
        </a:defRPr>
      </a:lvl3pPr>
      <a:lvl4pPr marL="1174638" algn="l" defTabSz="391546" rtl="0" eaLnBrk="1" latinLnBrk="0" hangingPunct="1">
        <a:defRPr sz="1542" kern="1200">
          <a:solidFill>
            <a:schemeClr val="tx1"/>
          </a:solidFill>
          <a:latin typeface="+mn-lt"/>
          <a:ea typeface="+mn-ea"/>
          <a:cs typeface="+mn-cs"/>
        </a:defRPr>
      </a:lvl4pPr>
      <a:lvl5pPr marL="1566184" algn="l" defTabSz="391546" rtl="0" eaLnBrk="1" latinLnBrk="0" hangingPunct="1">
        <a:defRPr sz="1542" kern="1200">
          <a:solidFill>
            <a:schemeClr val="tx1"/>
          </a:solidFill>
          <a:latin typeface="+mn-lt"/>
          <a:ea typeface="+mn-ea"/>
          <a:cs typeface="+mn-cs"/>
        </a:defRPr>
      </a:lvl5pPr>
      <a:lvl6pPr marL="1957730" algn="l" defTabSz="391546" rtl="0" eaLnBrk="1" latinLnBrk="0" hangingPunct="1">
        <a:defRPr sz="1542" kern="1200">
          <a:solidFill>
            <a:schemeClr val="tx1"/>
          </a:solidFill>
          <a:latin typeface="+mn-lt"/>
          <a:ea typeface="+mn-ea"/>
          <a:cs typeface="+mn-cs"/>
        </a:defRPr>
      </a:lvl6pPr>
      <a:lvl7pPr marL="2349276" algn="l" defTabSz="391546" rtl="0" eaLnBrk="1" latinLnBrk="0" hangingPunct="1">
        <a:defRPr sz="1542" kern="1200">
          <a:solidFill>
            <a:schemeClr val="tx1"/>
          </a:solidFill>
          <a:latin typeface="+mn-lt"/>
          <a:ea typeface="+mn-ea"/>
          <a:cs typeface="+mn-cs"/>
        </a:defRPr>
      </a:lvl7pPr>
      <a:lvl8pPr marL="2740823" algn="l" defTabSz="391546" rtl="0" eaLnBrk="1" latinLnBrk="0" hangingPunct="1">
        <a:defRPr sz="1542" kern="1200">
          <a:solidFill>
            <a:schemeClr val="tx1"/>
          </a:solidFill>
          <a:latin typeface="+mn-lt"/>
          <a:ea typeface="+mn-ea"/>
          <a:cs typeface="+mn-cs"/>
        </a:defRPr>
      </a:lvl8pPr>
      <a:lvl9pPr marL="3132369" algn="l" defTabSz="391546" rtl="0" eaLnBrk="1" latinLnBrk="0" hangingPunct="1">
        <a:defRPr sz="154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audio" Target="../media/audio11.wav"/><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18.xml"/><Relationship Id="rId6" Type="http://schemas.openxmlformats.org/officeDocument/2006/relationships/audio" Target="../media/audio21.wav"/><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8" Type="http://schemas.openxmlformats.org/officeDocument/2006/relationships/audio" Target="../media/audio31.wav"/><Relationship Id="rId3" Type="http://schemas.openxmlformats.org/officeDocument/2006/relationships/audio" Target="../media/audio3.wav"/><Relationship Id="rId7"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7.gif"/><Relationship Id="rId5" Type="http://schemas.openxmlformats.org/officeDocument/2006/relationships/hyperlink" Target="http://vendraminiletras.blogspot.com/" TargetMode="External"/><Relationship Id="rId4" Type="http://schemas.openxmlformats.org/officeDocument/2006/relationships/image" Target="../media/image16.jpeg"/><Relationship Id="rId9"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cstate="print">
            <a:lum/>
          </a:blip>
          <a:srcRect/>
          <a:stretch>
            <a:fillRect t="-16000" b="-16000"/>
          </a:stretch>
        </a:blipFill>
        <a:effectLst/>
      </p:bgPr>
    </p:bg>
    <p:spTree>
      <p:nvGrpSpPr>
        <p:cNvPr id="1" name=""/>
        <p:cNvGrpSpPr/>
        <p:nvPr/>
      </p:nvGrpSpPr>
      <p:grpSpPr>
        <a:xfrm>
          <a:off x="0" y="0"/>
          <a:ext cx="0" cy="0"/>
          <a:chOff x="0" y="0"/>
          <a:chExt cx="0" cy="0"/>
        </a:xfrm>
      </p:grpSpPr>
      <p:sp>
        <p:nvSpPr>
          <p:cNvPr id="8" name="CaixaDeTexto 7"/>
          <p:cNvSpPr txBox="1"/>
          <p:nvPr/>
        </p:nvSpPr>
        <p:spPr>
          <a:xfrm>
            <a:off x="8220890" y="4880782"/>
            <a:ext cx="2082109" cy="8309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pt-BR" sz="1050" dirty="0" smtClean="0">
                <a:solidFill>
                  <a:srgbClr val="0070C0"/>
                </a:solidFill>
              </a:rPr>
              <a:t>  </a:t>
            </a:r>
            <a:r>
              <a:rPr lang="pt-BR" sz="1600" dirty="0" smtClean="0">
                <a:solidFill>
                  <a:srgbClr val="FF3399"/>
                </a:solidFill>
              </a:rPr>
              <a:t>LISBOA/ PORTUGAL/ ALTO DO CASTELO </a:t>
            </a:r>
            <a:endParaRPr lang="pt-BR" sz="1600" dirty="0">
              <a:solidFill>
                <a:srgbClr val="FF3399"/>
              </a:solidFill>
            </a:endParaRPr>
          </a:p>
        </p:txBody>
      </p:sp>
      <p:sp>
        <p:nvSpPr>
          <p:cNvPr id="7" name="Retângulo 6"/>
          <p:cNvSpPr/>
          <p:nvPr/>
        </p:nvSpPr>
        <p:spPr>
          <a:xfrm rot="21413708">
            <a:off x="242342" y="558222"/>
            <a:ext cx="2879634" cy="3416320"/>
          </a:xfrm>
          <a:prstGeom prst="rect">
            <a:avLst/>
          </a:prstGeom>
          <a:noFill/>
        </p:spPr>
        <p:txBody>
          <a:bodyPr wrap="none" lIns="91440" tIns="45720" rIns="91440" bIns="45720">
            <a:prstTxWarp prst="textStop">
              <a:avLst>
                <a:gd name="adj" fmla="val 21641"/>
              </a:avLst>
            </a:prstTxWarp>
            <a:spAutoFit/>
          </a:bodyPr>
          <a:lstStyle/>
          <a:p>
            <a:pPr algn="ctr"/>
            <a:r>
              <a:rPr lang="pt-BR" sz="5400" b="1" cap="none" spc="0" dirty="0" smtClean="0">
                <a:ln w="12700">
                  <a:solidFill>
                    <a:srgbClr val="FFFF00"/>
                  </a:solidFill>
                  <a:prstDash val="solid"/>
                </a:ln>
                <a:solidFill>
                  <a:schemeClr val="bg1">
                    <a:lumMod val="95000"/>
                  </a:schemeClr>
                </a:solidFill>
                <a:effectLst>
                  <a:innerShdw blurRad="177800">
                    <a:schemeClr val="accent3">
                      <a:lumMod val="50000"/>
                    </a:schemeClr>
                  </a:innerShdw>
                </a:effectLst>
              </a:rPr>
              <a:t>CASTELO </a:t>
            </a:r>
          </a:p>
          <a:p>
            <a:pPr algn="ctr"/>
            <a:r>
              <a:rPr lang="pt-BR" sz="5400" b="1" cap="none" spc="0" dirty="0" smtClean="0">
                <a:ln w="12700">
                  <a:solidFill>
                    <a:srgbClr val="FFFF00"/>
                  </a:solidFill>
                  <a:prstDash val="solid"/>
                </a:ln>
                <a:solidFill>
                  <a:schemeClr val="bg1">
                    <a:lumMod val="95000"/>
                  </a:schemeClr>
                </a:solidFill>
                <a:effectLst>
                  <a:innerShdw blurRad="177800">
                    <a:schemeClr val="accent3">
                      <a:lumMod val="50000"/>
                    </a:schemeClr>
                  </a:innerShdw>
                </a:effectLst>
              </a:rPr>
              <a:t>DE </a:t>
            </a:r>
          </a:p>
          <a:p>
            <a:pPr algn="ctr"/>
            <a:r>
              <a:rPr lang="pt-BR" sz="5400" b="1" cap="none" spc="0" dirty="0" smtClean="0">
                <a:ln w="12700">
                  <a:solidFill>
                    <a:srgbClr val="FFFF00"/>
                  </a:solidFill>
                  <a:prstDash val="solid"/>
                </a:ln>
                <a:solidFill>
                  <a:schemeClr val="bg1">
                    <a:lumMod val="95000"/>
                  </a:schemeClr>
                </a:solidFill>
                <a:effectLst>
                  <a:innerShdw blurRad="177800">
                    <a:schemeClr val="accent3">
                      <a:lumMod val="50000"/>
                    </a:schemeClr>
                  </a:innerShdw>
                </a:effectLst>
              </a:rPr>
              <a:t>SÃO</a:t>
            </a:r>
          </a:p>
          <a:p>
            <a:pPr algn="ctr"/>
            <a:r>
              <a:rPr lang="pt-BR" sz="5400" b="1" cap="none" spc="0" dirty="0" smtClean="0">
                <a:ln w="12700">
                  <a:solidFill>
                    <a:srgbClr val="FFFF00"/>
                  </a:solidFill>
                  <a:prstDash val="solid"/>
                </a:ln>
                <a:solidFill>
                  <a:schemeClr val="bg1">
                    <a:lumMod val="95000"/>
                  </a:schemeClr>
                </a:solidFill>
                <a:effectLst>
                  <a:innerShdw blurRad="177800">
                    <a:schemeClr val="accent3">
                      <a:lumMod val="50000"/>
                    </a:schemeClr>
                  </a:innerShdw>
                </a:effectLst>
              </a:rPr>
              <a:t> JORGE</a:t>
            </a:r>
            <a:endParaRPr lang="pt-BR" sz="5400" b="1" cap="none" spc="0" dirty="0">
              <a:ln w="12700">
                <a:solidFill>
                  <a:srgbClr val="FFFF00"/>
                </a:solidFill>
                <a:prstDash val="solid"/>
              </a:ln>
              <a:solidFill>
                <a:schemeClr val="bg1">
                  <a:lumMod val="95000"/>
                </a:schemeClr>
              </a:solidFill>
              <a:effectLst>
                <a:innerShdw blurRad="177800">
                  <a:schemeClr val="accent3">
                    <a:lumMod val="50000"/>
                  </a:schemeClr>
                </a:innerShdw>
              </a:effectLst>
            </a:endParaRPr>
          </a:p>
        </p:txBody>
      </p:sp>
      <p:sp>
        <p:nvSpPr>
          <p:cNvPr id="10" name="Rectangle 33"/>
          <p:cNvSpPr>
            <a:spLocks noChangeArrowheads="1"/>
          </p:cNvSpPr>
          <p:nvPr/>
        </p:nvSpPr>
        <p:spPr bwMode="auto">
          <a:xfrm>
            <a:off x="0" y="-1"/>
            <a:ext cx="10440988" cy="5903913"/>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
        <p:nvSpPr>
          <p:cNvPr id="2" name="Retângulo 1"/>
          <p:cNvSpPr/>
          <p:nvPr/>
        </p:nvSpPr>
        <p:spPr>
          <a:xfrm>
            <a:off x="8220890" y="4094964"/>
            <a:ext cx="2060755" cy="1107996"/>
          </a:xfrm>
          <a:prstGeom prst="rect">
            <a:avLst/>
          </a:prstGeom>
        </p:spPr>
        <p:txBody>
          <a:bodyPr wrap="square">
            <a:spAutoFit/>
          </a:bodyPr>
          <a:lstStyle/>
          <a:p>
            <a:pPr lvl="0" algn="ctr" fontAlgn="base">
              <a:spcBef>
                <a:spcPct val="0"/>
              </a:spcBef>
              <a:spcAft>
                <a:spcPct val="0"/>
              </a:spcAft>
            </a:pPr>
            <a:r>
              <a:rPr lang="pt-BR" sz="2400" dirty="0" smtClean="0">
                <a:solidFill>
                  <a:srgbClr val="FFFF00"/>
                </a:solidFill>
                <a:latin typeface="Cooper Black" panose="0208090404030B020404" pitchFamily="18" charset="0"/>
              </a:rPr>
              <a:t>Avanço</a:t>
            </a:r>
          </a:p>
          <a:p>
            <a:pPr lvl="0" algn="ctr" fontAlgn="base">
              <a:spcBef>
                <a:spcPct val="0"/>
              </a:spcBef>
              <a:spcAft>
                <a:spcPct val="0"/>
              </a:spcAft>
            </a:pPr>
            <a:r>
              <a:rPr lang="pt-BR" sz="2400" dirty="0" smtClean="0">
                <a:solidFill>
                  <a:srgbClr val="FFFF00"/>
                </a:solidFill>
                <a:latin typeface="Cooper Black" panose="0208090404030B020404" pitchFamily="18" charset="0"/>
              </a:rPr>
              <a:t>Automático</a:t>
            </a:r>
            <a:endParaRPr lang="pt-BR" sz="2400" dirty="0">
              <a:solidFill>
                <a:srgbClr val="FFFF00"/>
              </a:solidFill>
              <a:latin typeface="Cooper Black" panose="0208090404030B020404" pitchFamily="18" charset="0"/>
            </a:endParaRPr>
          </a:p>
          <a:p>
            <a:pPr lvl="0" algn="ctr" fontAlgn="base">
              <a:spcBef>
                <a:spcPct val="0"/>
              </a:spcBef>
              <a:spcAft>
                <a:spcPct val="0"/>
              </a:spcAft>
            </a:pPr>
            <a:r>
              <a:rPr lang="pt-BR" sz="1600" b="1" dirty="0" smtClean="0">
                <a:solidFill>
                  <a:srgbClr val="FFC000"/>
                </a:solidFill>
                <a:latin typeface="Bodoni MT Black" panose="02070A03080606020203" pitchFamily="18" charset="0"/>
              </a:rPr>
              <a:t> </a:t>
            </a:r>
            <a:endParaRPr lang="pt-BR" sz="1600" b="1" dirty="0">
              <a:solidFill>
                <a:srgbClr val="FFC000"/>
              </a:solidFill>
              <a:latin typeface="Bodoni MT Black" panose="02070A03080606020203" pitchFamily="18" charset="0"/>
            </a:endParaRPr>
          </a:p>
        </p:txBody>
      </p:sp>
    </p:spTree>
    <p:extLst>
      <p:ext uri="{BB962C8B-B14F-4D97-AF65-F5344CB8AC3E}">
        <p14:creationId xmlns:p14="http://schemas.microsoft.com/office/powerpoint/2010/main" xmlns="" val="700128942"/>
      </p:ext>
    </p:extLst>
  </p:cSld>
  <p:clrMapOvr>
    <a:masterClrMapping/>
  </p:clrMapOvr>
  <mc:AlternateContent xmlns:mc="http://schemas.openxmlformats.org/markup-compatibility/2006">
    <mc:Choice xmlns:p14="http://schemas.microsoft.com/office/powerpoint/2010/main" xmlns="" Requires="p14">
      <p:transition spd="slow" p14:dur="3500" advClick="0" advTm="22000">
        <p14:doors dir="vert"/>
        <p:sndAc>
          <p:stSnd loop="1">
            <p:snd r:embed="rId5" name="Amália Rodrigues - Lisboa antiga.wav"/>
          </p:stSnd>
        </p:sndAc>
      </p:transition>
    </mc:Choice>
    <mc:Fallback>
      <p:transition spd="slow" advClick="0" advTm="22000">
        <p:fade/>
        <p:sndAc>
          <p:stSnd loop="1">
            <p:snd r:embed="rId3" name="Amália Rodrigues - Lisboa antig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2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2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2500"/>
                                        <p:tgtEl>
                                          <p:spTgt spid="7">
                                            <p:txEl>
                                              <p:pRg st="0" end="0"/>
                                            </p:txEl>
                                          </p:spTgt>
                                        </p:tgtEl>
                                      </p:cBhvr>
                                    </p:animEffect>
                                  </p:childTnLst>
                                </p:cTn>
                              </p:par>
                            </p:childTnLst>
                          </p:cTn>
                        </p:par>
                        <p:par>
                          <p:cTn id="10" fill="hold">
                            <p:stCondLst>
                              <p:cond delay="2500"/>
                            </p:stCondLst>
                            <p:childTnLst>
                              <p:par>
                                <p:cTn id="11" presetID="53" presetClass="entr" presetSubtype="16" fill="hold" nodeType="after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p:cTn id="13" dur="2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4" dur="2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5" dur="2500"/>
                                        <p:tgtEl>
                                          <p:spTgt spid="7">
                                            <p:txEl>
                                              <p:pRg st="1" end="1"/>
                                            </p:txEl>
                                          </p:spTgt>
                                        </p:tgtEl>
                                      </p:cBhvr>
                                    </p:animEffect>
                                  </p:childTnLst>
                                </p:cTn>
                              </p:par>
                            </p:childTnLst>
                          </p:cTn>
                        </p:par>
                        <p:par>
                          <p:cTn id="16" fill="hold">
                            <p:stCondLst>
                              <p:cond delay="5000"/>
                            </p:stCondLst>
                            <p:childTnLst>
                              <p:par>
                                <p:cTn id="17" presetID="53" presetClass="entr" presetSubtype="16" fill="hold" nodeType="after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p:cTn id="19" dur="2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0" dur="2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21" dur="2500"/>
                                        <p:tgtEl>
                                          <p:spTgt spid="7">
                                            <p:txEl>
                                              <p:pRg st="2" end="2"/>
                                            </p:txEl>
                                          </p:spTgt>
                                        </p:tgtEl>
                                      </p:cBhvr>
                                    </p:animEffect>
                                  </p:childTnLst>
                                </p:cTn>
                              </p:par>
                            </p:childTnLst>
                          </p:cTn>
                        </p:par>
                        <p:par>
                          <p:cTn id="22" fill="hold">
                            <p:stCondLst>
                              <p:cond delay="7500"/>
                            </p:stCondLst>
                            <p:childTnLst>
                              <p:par>
                                <p:cTn id="23" presetID="53" presetClass="entr" presetSubtype="16" fill="hold" nodeType="after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p:cTn id="25" dur="2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6" dur="2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27" dur="2500"/>
                                        <p:tgtEl>
                                          <p:spTgt spid="7">
                                            <p:txEl>
                                              <p:pRg st="3" end="3"/>
                                            </p:txEl>
                                          </p:spTgt>
                                        </p:tgtEl>
                                      </p:cBhvr>
                                    </p:animEffect>
                                  </p:childTnLst>
                                </p:cTn>
                              </p:par>
                              <p:par>
                                <p:cTn id="28" presetID="2" presetClass="entr" presetSubtype="4" fill="hold" nodeType="withEffect">
                                  <p:stCondLst>
                                    <p:cond delay="0"/>
                                  </p:stCondLst>
                                  <p:childTnLst>
                                    <p:set>
                                      <p:cBhvr>
                                        <p:cTn id="29" dur="1" fill="hold">
                                          <p:stCondLst>
                                            <p:cond delay="0"/>
                                          </p:stCondLst>
                                        </p:cTn>
                                        <p:tgtEl>
                                          <p:spTgt spid="2">
                                            <p:txEl>
                                              <p:pRg st="0" end="0"/>
                                            </p:txEl>
                                          </p:spTgt>
                                        </p:tgtEl>
                                        <p:attrNameLst>
                                          <p:attrName>style.visibility</p:attrName>
                                        </p:attrNameLst>
                                      </p:cBhvr>
                                      <p:to>
                                        <p:strVal val="visible"/>
                                      </p:to>
                                    </p:set>
                                    <p:anim calcmode="lin" valueType="num">
                                      <p:cBhvr additive="base">
                                        <p:cTn id="30"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31" dur="3000" fill="hold"/>
                                        <p:tgtEl>
                                          <p:spTgt spid="2">
                                            <p:txEl>
                                              <p:pRg st="0" end="0"/>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
                                            <p:txEl>
                                              <p:pRg st="1" end="1"/>
                                            </p:txEl>
                                          </p:spTgt>
                                        </p:tgtEl>
                                        <p:attrNameLst>
                                          <p:attrName>style.visibility</p:attrName>
                                        </p:attrNameLst>
                                      </p:cBhvr>
                                      <p:to>
                                        <p:strVal val="visible"/>
                                      </p:to>
                                    </p:set>
                                    <p:anim calcmode="lin" valueType="num">
                                      <p:cBhvr additive="base">
                                        <p:cTn id="34"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35" dur="3000" fill="hold"/>
                                        <p:tgtEl>
                                          <p:spTgt spid="2">
                                            <p:txEl>
                                              <p:pRg st="1" end="1"/>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 calcmode="lin" valueType="num">
                                      <p:cBhvr additive="base">
                                        <p:cTn id="38"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9" dur="3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par>
                          <p:cTn id="40" fill="hold">
                            <p:stCondLst>
                              <p:cond delay="10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4000" fill="hold"/>
                                        <p:tgtEl>
                                          <p:spTgt spid="8"/>
                                        </p:tgtEl>
                                        <p:attrNameLst>
                                          <p:attrName>ppt_w</p:attrName>
                                        </p:attrNameLst>
                                      </p:cBhvr>
                                      <p:tavLst>
                                        <p:tav tm="0">
                                          <p:val>
                                            <p:fltVal val="0"/>
                                          </p:val>
                                        </p:tav>
                                        <p:tav tm="100000">
                                          <p:val>
                                            <p:strVal val="#ppt_w"/>
                                          </p:val>
                                        </p:tav>
                                      </p:tavLst>
                                    </p:anim>
                                    <p:anim calcmode="lin" valueType="num">
                                      <p:cBhvr>
                                        <p:cTn id="44" dur="4000" fill="hold"/>
                                        <p:tgtEl>
                                          <p:spTgt spid="8"/>
                                        </p:tgtEl>
                                        <p:attrNameLst>
                                          <p:attrName>ppt_h</p:attrName>
                                        </p:attrNameLst>
                                      </p:cBhvr>
                                      <p:tavLst>
                                        <p:tav tm="0">
                                          <p:val>
                                            <p:fltVal val="0"/>
                                          </p:val>
                                        </p:tav>
                                        <p:tav tm="100000">
                                          <p:val>
                                            <p:strVal val="#ppt_h"/>
                                          </p:val>
                                        </p:tav>
                                      </p:tavLst>
                                    </p:anim>
                                    <p:animEffect transition="in" filter="fade">
                                      <p:cBhvr>
                                        <p:cTn id="45"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4704" y="359668"/>
            <a:ext cx="2856891" cy="21426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991612" y="435342"/>
            <a:ext cx="2787068" cy="20702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452742" y="459567"/>
            <a:ext cx="2760284" cy="20702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CaixaDeTexto 4"/>
          <p:cNvSpPr txBox="1"/>
          <p:nvPr/>
        </p:nvSpPr>
        <p:spPr>
          <a:xfrm>
            <a:off x="467005" y="1799828"/>
            <a:ext cx="2592288" cy="646331"/>
          </a:xfrm>
          <a:prstGeom prst="rect">
            <a:avLst/>
          </a:prstGeom>
          <a:noFill/>
        </p:spPr>
        <p:txBody>
          <a:bodyPr wrap="square" rtlCol="0">
            <a:spAutoFit/>
          </a:bodyPr>
          <a:lstStyle/>
          <a:p>
            <a:pPr algn="ctr"/>
            <a:r>
              <a:rPr lang="pt-BR" sz="1200" b="1" dirty="0" smtClean="0">
                <a:solidFill>
                  <a:srgbClr val="FFFF00"/>
                </a:solidFill>
                <a:effectLst>
                  <a:outerShdw blurRad="38100" dist="38100" dir="2700000" algn="tl">
                    <a:srgbClr val="000000">
                      <a:alpha val="43137"/>
                    </a:srgbClr>
                  </a:outerShdw>
                </a:effectLst>
              </a:rPr>
              <a:t>São Jorge e  o autor desta crônica</a:t>
            </a:r>
          </a:p>
          <a:p>
            <a:pPr algn="ctr"/>
            <a:r>
              <a:rPr lang="pt-BR" sz="1200" b="1" dirty="0" smtClean="0">
                <a:solidFill>
                  <a:srgbClr val="FFFF00"/>
                </a:solidFill>
                <a:effectLst>
                  <a:outerShdw blurRad="38100" dist="38100" dir="2700000" algn="tl">
                    <a:srgbClr val="000000">
                      <a:alpha val="43137"/>
                    </a:srgbClr>
                  </a:outerShdw>
                </a:effectLst>
              </a:rPr>
              <a:t>na entrada do Castelo</a:t>
            </a:r>
            <a:endParaRPr lang="pt-BR" sz="1200" b="1" dirty="0">
              <a:solidFill>
                <a:srgbClr val="FFFF00"/>
              </a:solidFill>
              <a:effectLst>
                <a:outerShdw blurRad="38100" dist="38100" dir="2700000" algn="tl">
                  <a:srgbClr val="000000">
                    <a:alpha val="43137"/>
                  </a:srgbClr>
                </a:outerShdw>
              </a:effectLst>
            </a:endParaRPr>
          </a:p>
        </p:txBody>
      </p:sp>
      <p:sp>
        <p:nvSpPr>
          <p:cNvPr id="6" name="CaixaDeTexto 5"/>
          <p:cNvSpPr txBox="1"/>
          <p:nvPr/>
        </p:nvSpPr>
        <p:spPr>
          <a:xfrm>
            <a:off x="4284390" y="2157592"/>
            <a:ext cx="2279012" cy="307777"/>
          </a:xfrm>
          <a:prstGeom prst="rect">
            <a:avLst/>
          </a:prstGeom>
          <a:noFill/>
        </p:spPr>
        <p:txBody>
          <a:bodyPr wrap="square" rtlCol="0">
            <a:spAutoFit/>
          </a:bodyPr>
          <a:lstStyle/>
          <a:p>
            <a:pPr algn="ctr"/>
            <a:r>
              <a:rPr lang="pt-BR" sz="1400" b="1" dirty="0" smtClean="0">
                <a:solidFill>
                  <a:srgbClr val="FFFF00"/>
                </a:solidFill>
                <a:effectLst>
                  <a:outerShdw blurRad="38100" dist="38100" dir="2700000" algn="tl">
                    <a:srgbClr val="000000">
                      <a:alpha val="43137"/>
                    </a:srgbClr>
                  </a:outerShdw>
                </a:effectLst>
              </a:rPr>
              <a:t>Torre de Belém</a:t>
            </a:r>
            <a:endParaRPr lang="pt-BR" sz="1400" b="1" dirty="0">
              <a:solidFill>
                <a:srgbClr val="FFFF00"/>
              </a:solidFill>
              <a:effectLst>
                <a:outerShdw blurRad="38100" dist="38100" dir="2700000" algn="tl">
                  <a:srgbClr val="000000">
                    <a:alpha val="43137"/>
                  </a:srgbClr>
                </a:outerShdw>
              </a:effectLst>
            </a:endParaRPr>
          </a:p>
        </p:txBody>
      </p:sp>
      <p:sp>
        <p:nvSpPr>
          <p:cNvPr id="7" name="CaixaDeTexto 6"/>
          <p:cNvSpPr txBox="1"/>
          <p:nvPr/>
        </p:nvSpPr>
        <p:spPr>
          <a:xfrm>
            <a:off x="7796287" y="2157591"/>
            <a:ext cx="2400244" cy="307777"/>
          </a:xfrm>
          <a:prstGeom prst="rect">
            <a:avLst/>
          </a:prstGeom>
          <a:noFill/>
        </p:spPr>
        <p:txBody>
          <a:bodyPr wrap="square" rtlCol="0">
            <a:spAutoFit/>
          </a:bodyPr>
          <a:lstStyle/>
          <a:p>
            <a:r>
              <a:rPr lang="pt-BR" sz="1400" b="1" dirty="0" smtClean="0">
                <a:solidFill>
                  <a:srgbClr val="FFFF00"/>
                </a:solidFill>
                <a:effectLst>
                  <a:outerShdw blurRad="38100" dist="38100" dir="2700000" algn="tl">
                    <a:srgbClr val="000000">
                      <a:alpha val="43137"/>
                    </a:srgbClr>
                  </a:outerShdw>
                </a:effectLst>
              </a:rPr>
              <a:t>Mosteiro dos Jerônimos</a:t>
            </a:r>
            <a:endParaRPr lang="pt-BR" sz="1400" b="1" dirty="0">
              <a:solidFill>
                <a:srgbClr val="FFFF00"/>
              </a:solidFill>
              <a:effectLst>
                <a:outerShdw blurRad="38100" dist="38100" dir="2700000" algn="tl">
                  <a:srgbClr val="000000">
                    <a:alpha val="43137"/>
                  </a:srgbClr>
                </a:outerShdw>
              </a:effectLst>
            </a:endParaRPr>
          </a:p>
        </p:txBody>
      </p:sp>
      <p:sp>
        <p:nvSpPr>
          <p:cNvPr id="8" name="Rectangle 2"/>
          <p:cNvSpPr>
            <a:spLocks noChangeArrowheads="1"/>
          </p:cNvSpPr>
          <p:nvPr/>
        </p:nvSpPr>
        <p:spPr bwMode="auto">
          <a:xfrm>
            <a:off x="0" y="0"/>
            <a:ext cx="10440988"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10" name="Retângulo 9"/>
          <p:cNvSpPr/>
          <p:nvPr/>
        </p:nvSpPr>
        <p:spPr>
          <a:xfrm>
            <a:off x="123404" y="3456012"/>
            <a:ext cx="10194179" cy="2308324"/>
          </a:xfrm>
          <a:prstGeom prst="rect">
            <a:avLst/>
          </a:prstGeom>
          <a:solidFill>
            <a:schemeClr val="accent6">
              <a:lumMod val="40000"/>
              <a:lumOff val="60000"/>
            </a:schemeClr>
          </a:solidFill>
          <a:ln w="19050">
            <a:solidFill>
              <a:srgbClr val="00B0F0"/>
            </a:solidFill>
          </a:ln>
        </p:spPr>
        <p:txBody>
          <a:bodyPr wrap="square">
            <a:spAutoFit/>
          </a:bodyPr>
          <a:lstStyle/>
          <a:p>
            <a:pPr algn="ctr">
              <a:spcAft>
                <a:spcPts val="0"/>
              </a:spcAft>
            </a:pPr>
            <a:r>
              <a:rPr lang="pt-BR" sz="2400" dirty="0">
                <a:effectLst>
                  <a:outerShdw blurRad="38100" dist="38100" dir="2700000" algn="tl">
                    <a:srgbClr val="000000">
                      <a:alpha val="43137"/>
                    </a:srgbClr>
                  </a:outerShdw>
                </a:effectLst>
                <a:latin typeface="Times New Roman"/>
                <a:ea typeface="Times New Roman"/>
              </a:rPr>
              <a:t>Viajando por lugares distantes, acabamos por conhecer  estilos de vidas que, até então, desconhecíamos.  </a:t>
            </a:r>
          </a:p>
          <a:p>
            <a:pPr algn="ctr">
              <a:spcAft>
                <a:spcPts val="0"/>
              </a:spcAft>
            </a:pPr>
            <a:r>
              <a:rPr lang="pt-BR" sz="2400" dirty="0">
                <a:effectLst>
                  <a:outerShdw blurRad="38100" dist="38100" dir="2700000" algn="tl">
                    <a:srgbClr val="000000">
                      <a:alpha val="43137"/>
                    </a:srgbClr>
                  </a:outerShdw>
                </a:effectLst>
                <a:latin typeface="Times New Roman"/>
                <a:ea typeface="Times New Roman"/>
              </a:rPr>
              <a:t>Essa premissa e concepção modificam nossos pensamentos, porque se abastecem de novas sensações, fatores preponderantes para adquirir novos conhecimentos e solidificar a nossa cultura. Assim sendo, conhecer outros países é experiência única, recomendável a todos os seres viventes do planeta</a:t>
            </a:r>
            <a:r>
              <a:rPr lang="pt-BR" sz="2400" dirty="0" smtClean="0">
                <a:effectLst>
                  <a:outerShdw blurRad="38100" dist="38100" dir="2700000" algn="tl">
                    <a:srgbClr val="000000">
                      <a:alpha val="43137"/>
                    </a:srgbClr>
                  </a:outerShdw>
                </a:effectLst>
                <a:latin typeface="Times New Roman"/>
                <a:ea typeface="Times New Roman"/>
              </a:rPr>
              <a:t>.</a:t>
            </a:r>
            <a:r>
              <a:rPr lang="pt-BR" sz="2400" dirty="0">
                <a:effectLst>
                  <a:outerShdw blurRad="38100" dist="38100" dir="2700000" algn="tl">
                    <a:srgbClr val="000000">
                      <a:alpha val="43137"/>
                    </a:srgbClr>
                  </a:outerShdw>
                </a:effectLst>
                <a:latin typeface="Times New Roman"/>
                <a:ea typeface="Times New Roman"/>
              </a:rPr>
              <a:t> </a:t>
            </a:r>
          </a:p>
        </p:txBody>
      </p:sp>
    </p:spTree>
    <p:extLst>
      <p:ext uri="{BB962C8B-B14F-4D97-AF65-F5344CB8AC3E}">
        <p14:creationId xmlns:p14="http://schemas.microsoft.com/office/powerpoint/2010/main" xmlns="" val="991348309"/>
      </p:ext>
    </p:extLst>
  </p:cSld>
  <p:clrMapOvr>
    <a:masterClrMapping/>
  </p:clrMapOvr>
  <mc:AlternateContent xmlns:mc="http://schemas.openxmlformats.org/markup-compatibility/2006">
    <mc:Choice xmlns:p14="http://schemas.microsoft.com/office/powerpoint/2010/main" xmlns="" Requires="p14">
      <p:transition spd="slow" p14:dur="4000" advClick="0" advTm="30000">
        <p14:flip dir="r"/>
        <p:sndAc>
          <p:stSnd loop="1">
            <p:snd r:embed="rId6" name="Minha Terra Distante.wav"/>
          </p:stSnd>
        </p:sndAc>
      </p:transition>
    </mc:Choice>
    <mc:Fallback>
      <p:transition spd="slow" advClick="0" advTm="30000">
        <p:fade/>
        <p:sndAc>
          <p:stSnd loop="1">
            <p:snd r:embed="rId2" name="Minha Terra Distan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53" presetClass="entr" presetSubtype="16"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 calcmode="lin" valueType="num">
                                      <p:cBhvr>
                                        <p:cTn id="10"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1"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2" dur="2000"/>
                                        <p:tgtEl>
                                          <p:spTgt spid="5">
                                            <p:txEl>
                                              <p:pRg st="0" end="0"/>
                                            </p:txEl>
                                          </p:spTgt>
                                        </p:tgtEl>
                                      </p:cBhvr>
                                    </p:animEffect>
                                  </p:childTnLst>
                                </p:cTn>
                              </p:par>
                              <p:par>
                                <p:cTn id="13" presetID="53" presetClass="entr" presetSubtype="16"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 calcmode="lin" valueType="num">
                                      <p:cBhvr>
                                        <p:cTn id="15" dur="2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6" dur="2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7" dur="2000"/>
                                        <p:tgtEl>
                                          <p:spTgt spid="5">
                                            <p:txEl>
                                              <p:pRg st="1" end="1"/>
                                            </p:txEl>
                                          </p:spTgt>
                                        </p:tgtEl>
                                      </p:cBhvr>
                                    </p:animEffect>
                                  </p:childTnLst>
                                </p:cTn>
                              </p:par>
                            </p:childTnLst>
                          </p:cTn>
                        </p:par>
                        <p:par>
                          <p:cTn id="18" fill="hold">
                            <p:stCondLst>
                              <p:cond delay="2000"/>
                            </p:stCondLst>
                            <p:childTnLst>
                              <p:par>
                                <p:cTn id="19" presetID="21" presetClass="entr" presetSubtype="1"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1)">
                                      <p:cBhvr>
                                        <p:cTn id="21" dur="2000"/>
                                        <p:tgtEl>
                                          <p:spTgt spid="3"/>
                                        </p:tgtEl>
                                      </p:cBhvr>
                                    </p:animEffect>
                                  </p:childTnLst>
                                </p:cTn>
                              </p:par>
                              <p:par>
                                <p:cTn id="22" presetID="53" presetClass="entr" presetSubtype="16" fill="hold" nodeType="with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 calcmode="lin" valueType="num">
                                      <p:cBhvr>
                                        <p:cTn id="24"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5" dur="2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6" dur="2000"/>
                                        <p:tgtEl>
                                          <p:spTgt spid="6">
                                            <p:txEl>
                                              <p:pRg st="0" end="0"/>
                                            </p:txEl>
                                          </p:spTgt>
                                        </p:tgtEl>
                                      </p:cBhvr>
                                    </p:animEffect>
                                  </p:childTnLst>
                                </p:cTn>
                              </p:par>
                            </p:childTnLst>
                          </p:cTn>
                        </p:par>
                        <p:par>
                          <p:cTn id="27" fill="hold">
                            <p:stCondLst>
                              <p:cond delay="4000"/>
                            </p:stCondLst>
                            <p:childTnLst>
                              <p:par>
                                <p:cTn id="28" presetID="53" presetClass="entr" presetSubtype="16"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000" fill="hold"/>
                                        <p:tgtEl>
                                          <p:spTgt spid="4"/>
                                        </p:tgtEl>
                                        <p:attrNameLst>
                                          <p:attrName>ppt_w</p:attrName>
                                        </p:attrNameLst>
                                      </p:cBhvr>
                                      <p:tavLst>
                                        <p:tav tm="0">
                                          <p:val>
                                            <p:fltVal val="0"/>
                                          </p:val>
                                        </p:tav>
                                        <p:tav tm="100000">
                                          <p:val>
                                            <p:strVal val="#ppt_w"/>
                                          </p:val>
                                        </p:tav>
                                      </p:tavLst>
                                    </p:anim>
                                    <p:anim calcmode="lin" valueType="num">
                                      <p:cBhvr>
                                        <p:cTn id="31" dur="2000" fill="hold"/>
                                        <p:tgtEl>
                                          <p:spTgt spid="4"/>
                                        </p:tgtEl>
                                        <p:attrNameLst>
                                          <p:attrName>ppt_h</p:attrName>
                                        </p:attrNameLst>
                                      </p:cBhvr>
                                      <p:tavLst>
                                        <p:tav tm="0">
                                          <p:val>
                                            <p:fltVal val="0"/>
                                          </p:val>
                                        </p:tav>
                                        <p:tav tm="100000">
                                          <p:val>
                                            <p:strVal val="#ppt_h"/>
                                          </p:val>
                                        </p:tav>
                                      </p:tavLst>
                                    </p:anim>
                                    <p:animEffect transition="in" filter="fade">
                                      <p:cBhvr>
                                        <p:cTn id="32" dur="2000"/>
                                        <p:tgtEl>
                                          <p:spTgt spid="4"/>
                                        </p:tgtEl>
                                      </p:cBhvr>
                                    </p:animEffect>
                                  </p:childTnLst>
                                </p:cTn>
                              </p:par>
                            </p:childTnLst>
                          </p:cTn>
                        </p:par>
                        <p:par>
                          <p:cTn id="33" fill="hold">
                            <p:stCondLst>
                              <p:cond delay="6000"/>
                            </p:stCondLst>
                            <p:childTnLst>
                              <p:par>
                                <p:cTn id="34" presetID="53" presetClass="entr" presetSubtype="16" fill="hold" nodeType="afterEffect">
                                  <p:stCondLst>
                                    <p:cond delay="0"/>
                                  </p:stCondLst>
                                  <p:childTnLst>
                                    <p:set>
                                      <p:cBhvr>
                                        <p:cTn id="35" dur="1" fill="hold">
                                          <p:stCondLst>
                                            <p:cond delay="0"/>
                                          </p:stCondLst>
                                        </p:cTn>
                                        <p:tgtEl>
                                          <p:spTgt spid="7">
                                            <p:txEl>
                                              <p:pRg st="0" end="0"/>
                                            </p:txEl>
                                          </p:spTgt>
                                        </p:tgtEl>
                                        <p:attrNameLst>
                                          <p:attrName>style.visibility</p:attrName>
                                        </p:attrNameLst>
                                      </p:cBhvr>
                                      <p:to>
                                        <p:strVal val="visible"/>
                                      </p:to>
                                    </p:set>
                                    <p:anim calcmode="lin" valueType="num">
                                      <p:cBhvr>
                                        <p:cTn id="36"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7" dur="2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8" dur="2000"/>
                                        <p:tgtEl>
                                          <p:spTgt spid="7">
                                            <p:txEl>
                                              <p:pRg st="0" end="0"/>
                                            </p:txEl>
                                          </p:spTgt>
                                        </p:tgtEl>
                                      </p:cBhvr>
                                    </p:animEffect>
                                  </p:childTnLst>
                                </p:cTn>
                              </p:par>
                            </p:childTnLst>
                          </p:cTn>
                        </p:par>
                        <p:par>
                          <p:cTn id="39" fill="hold">
                            <p:stCondLst>
                              <p:cond delay="8000"/>
                            </p:stCondLst>
                            <p:childTnLst>
                              <p:par>
                                <p:cTn id="40" presetID="53" presetClass="entr" presetSubtype="16"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4000" fill="hold"/>
                                        <p:tgtEl>
                                          <p:spTgt spid="10"/>
                                        </p:tgtEl>
                                        <p:attrNameLst>
                                          <p:attrName>ppt_w</p:attrName>
                                        </p:attrNameLst>
                                      </p:cBhvr>
                                      <p:tavLst>
                                        <p:tav tm="0">
                                          <p:val>
                                            <p:fltVal val="0"/>
                                          </p:val>
                                        </p:tav>
                                        <p:tav tm="100000">
                                          <p:val>
                                            <p:strVal val="#ppt_w"/>
                                          </p:val>
                                        </p:tav>
                                      </p:tavLst>
                                    </p:anim>
                                    <p:anim calcmode="lin" valueType="num">
                                      <p:cBhvr>
                                        <p:cTn id="43" dur="4000" fill="hold"/>
                                        <p:tgtEl>
                                          <p:spTgt spid="10"/>
                                        </p:tgtEl>
                                        <p:attrNameLst>
                                          <p:attrName>ppt_h</p:attrName>
                                        </p:attrNameLst>
                                      </p:cBhvr>
                                      <p:tavLst>
                                        <p:tav tm="0">
                                          <p:val>
                                            <p:fltVal val="0"/>
                                          </p:val>
                                        </p:tav>
                                        <p:tav tm="100000">
                                          <p:val>
                                            <p:strVal val="#ppt_h"/>
                                          </p:val>
                                        </p:tav>
                                      </p:tavLst>
                                    </p:anim>
                                    <p:animEffect transition="in" filter="fade">
                                      <p:cBhvr>
                                        <p:cTn id="44"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8" name="Retângulo 7"/>
          <p:cNvSpPr/>
          <p:nvPr/>
        </p:nvSpPr>
        <p:spPr>
          <a:xfrm>
            <a:off x="179934" y="4176092"/>
            <a:ext cx="10081120" cy="1631216"/>
          </a:xfrm>
          <a:prstGeom prst="rect">
            <a:avLst/>
          </a:prstGeom>
          <a:solidFill>
            <a:schemeClr val="accent6">
              <a:lumMod val="40000"/>
              <a:lumOff val="60000"/>
            </a:schemeClr>
          </a:solidFill>
          <a:ln w="28575">
            <a:solidFill>
              <a:schemeClr val="accent1">
                <a:lumMod val="75000"/>
              </a:schemeClr>
            </a:solidFill>
          </a:ln>
        </p:spPr>
        <p:txBody>
          <a:bodyPr wrap="square">
            <a:spAutoFit/>
          </a:bodyPr>
          <a:lstStyle/>
          <a:p>
            <a:pPr algn="ctr">
              <a:spcAft>
                <a:spcPts val="0"/>
              </a:spcAft>
            </a:pPr>
            <a:r>
              <a:rPr lang="pt-BR" sz="2000" b="1" dirty="0">
                <a:latin typeface="Times New Roman"/>
                <a:ea typeface="Times New Roman"/>
              </a:rPr>
              <a:t>Dentro desse contexto, conheci, em Lisboa - Portugal, o castelo de São Jorge. Trata-se de um Monumento Nacional que integra a zona nobre da antiga cidadela</a:t>
            </a:r>
            <a:r>
              <a:rPr lang="pt-BR" sz="2000" b="1" dirty="0" smtClean="0">
                <a:latin typeface="Times New Roman"/>
                <a:ea typeface="Times New Roman"/>
              </a:rPr>
              <a:t>.</a:t>
            </a:r>
            <a:r>
              <a:rPr lang="pt-BR" sz="2000" b="1" dirty="0">
                <a:latin typeface="Times New Roman"/>
                <a:ea typeface="Times New Roman"/>
              </a:rPr>
              <a:t> </a:t>
            </a:r>
          </a:p>
          <a:p>
            <a:pPr algn="ctr">
              <a:spcAft>
                <a:spcPts val="0"/>
              </a:spcAft>
            </a:pPr>
            <a:r>
              <a:rPr lang="pt-BR" sz="2000" b="1" dirty="0">
                <a:latin typeface="Times New Roman"/>
                <a:ea typeface="Times New Roman"/>
              </a:rPr>
              <a:t>Antes de adentrar as instalações, deparei-me com uma imagem de São Jorge </a:t>
            </a:r>
            <a:r>
              <a:rPr lang="pt-BR" sz="2000" b="1" dirty="0" smtClean="0">
                <a:latin typeface="Times New Roman"/>
                <a:ea typeface="Times New Roman"/>
              </a:rPr>
              <a:t>(primeira foto</a:t>
            </a:r>
            <a:r>
              <a:rPr lang="pt-BR" sz="2000" b="1" dirty="0">
                <a:latin typeface="Times New Roman"/>
                <a:ea typeface="Times New Roman"/>
              </a:rPr>
              <a:t>) que é o padroeiro do castelo e que se encontra com uma proteção de vidro, no caminho da entrada da fortaleza. </a:t>
            </a:r>
          </a:p>
        </p:txBody>
      </p:sp>
    </p:spTree>
    <p:extLst>
      <p:ext uri="{BB962C8B-B14F-4D97-AF65-F5344CB8AC3E}">
        <p14:creationId xmlns:p14="http://schemas.microsoft.com/office/powerpoint/2010/main" xmlns="" val="3255273337"/>
      </p:ext>
    </p:extLst>
  </p:cSld>
  <p:clrMapOvr>
    <a:masterClrMapping/>
  </p:clrMapOvr>
  <mc:AlternateContent xmlns:mc="http://schemas.openxmlformats.org/markup-compatibility/2006">
    <mc:Choice xmlns:p14="http://schemas.microsoft.com/office/powerpoint/2010/main" xmlns="" Requires="p14">
      <p:transition spd="slow" p14:dur="4000" advClick="0" advTm="30000">
        <p14:warp dir="in"/>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animEffect transition="in" filter="fade">
                                      <p:cBhvr>
                                        <p:cTn id="9"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8" name="Retângulo 7"/>
          <p:cNvSpPr/>
          <p:nvPr/>
        </p:nvSpPr>
        <p:spPr>
          <a:xfrm>
            <a:off x="251942" y="3456012"/>
            <a:ext cx="10081120" cy="2308324"/>
          </a:xfrm>
          <a:prstGeom prst="rect">
            <a:avLst/>
          </a:prstGeom>
          <a:solidFill>
            <a:schemeClr val="accent6">
              <a:lumMod val="40000"/>
              <a:lumOff val="60000"/>
            </a:schemeClr>
          </a:solidFill>
          <a:ln w="19050">
            <a:solidFill>
              <a:srgbClr val="00B0F0"/>
            </a:solidFill>
          </a:ln>
        </p:spPr>
        <p:txBody>
          <a:bodyPr wrap="square">
            <a:spAutoFit/>
          </a:bodyPr>
          <a:lstStyle/>
          <a:p>
            <a:pPr algn="ctr">
              <a:spcAft>
                <a:spcPts val="0"/>
              </a:spcAft>
            </a:pPr>
            <a:r>
              <a:rPr lang="pt-BR" sz="2000" b="1" dirty="0">
                <a:effectLst>
                  <a:outerShdw blurRad="38100" dist="38100" dir="2700000" algn="tl">
                    <a:srgbClr val="000000">
                      <a:alpha val="43137"/>
                    </a:srgbClr>
                  </a:outerShdw>
                </a:effectLst>
                <a:latin typeface="Times New Roman"/>
                <a:ea typeface="Times New Roman"/>
              </a:rPr>
              <a:t>Cheguei, então, às bilheterias para adquirir os ingressos e falei em nosso idioma com uma das atendentes</a:t>
            </a:r>
            <a:r>
              <a:rPr lang="pt-BR" sz="2000" b="1" dirty="0" smtClean="0">
                <a:effectLst>
                  <a:outerShdw blurRad="38100" dist="38100" dir="2700000" algn="tl">
                    <a:srgbClr val="000000">
                      <a:alpha val="43137"/>
                    </a:srgbClr>
                  </a:outerShdw>
                </a:effectLst>
                <a:latin typeface="Times New Roman"/>
                <a:ea typeface="Times New Roman"/>
              </a:rPr>
              <a:t>:</a:t>
            </a:r>
            <a:r>
              <a:rPr lang="pt-BR" sz="2000" b="1" dirty="0">
                <a:effectLst>
                  <a:outerShdw blurRad="38100" dist="38100" dir="2700000" algn="tl">
                    <a:srgbClr val="000000">
                      <a:alpha val="43137"/>
                    </a:srgbClr>
                  </a:outerShdw>
                </a:effectLst>
                <a:latin typeface="Times New Roman"/>
                <a:ea typeface="Times New Roman"/>
              </a:rPr>
              <a:t> </a:t>
            </a:r>
          </a:p>
          <a:p>
            <a:pPr algn="ctr">
              <a:spcAft>
                <a:spcPts val="0"/>
              </a:spcAft>
            </a:pPr>
            <a:r>
              <a:rPr lang="pt-BR" sz="2000" b="1" dirty="0">
                <a:effectLst>
                  <a:outerShdw blurRad="38100" dist="38100" dir="2700000" algn="tl">
                    <a:srgbClr val="000000">
                      <a:alpha val="43137"/>
                    </a:srgbClr>
                  </a:outerShdw>
                </a:effectLst>
                <a:latin typeface="Times New Roman"/>
                <a:ea typeface="Times New Roman"/>
              </a:rPr>
              <a:t>- Quero dois bilhetes.</a:t>
            </a:r>
          </a:p>
          <a:p>
            <a:pPr algn="ctr">
              <a:spcAft>
                <a:spcPts val="0"/>
              </a:spcAft>
            </a:pPr>
            <a:r>
              <a:rPr lang="pt-BR" sz="2000" b="1" dirty="0">
                <a:effectLst>
                  <a:outerShdw blurRad="38100" dist="38100" dir="2700000" algn="tl">
                    <a:srgbClr val="000000">
                      <a:alpha val="43137"/>
                    </a:srgbClr>
                  </a:outerShdw>
                </a:effectLst>
                <a:latin typeface="Times New Roman"/>
                <a:ea typeface="Times New Roman"/>
              </a:rPr>
              <a:t>E ela respondeu:</a:t>
            </a:r>
          </a:p>
          <a:p>
            <a:pPr algn="ctr">
              <a:spcAft>
                <a:spcPts val="0"/>
              </a:spcAft>
            </a:pPr>
            <a:r>
              <a:rPr lang="pt-BR" sz="2000" b="1" dirty="0">
                <a:effectLst>
                  <a:outerShdw blurRad="38100" dist="38100" dir="2700000" algn="tl">
                    <a:srgbClr val="000000">
                      <a:alpha val="43137"/>
                    </a:srgbClr>
                  </a:outerShdw>
                </a:effectLst>
                <a:latin typeface="Times New Roman"/>
                <a:ea typeface="Times New Roman"/>
              </a:rPr>
              <a:t>- Em que idioma o senhor quer o folheto explicativo? </a:t>
            </a:r>
          </a:p>
          <a:p>
            <a:pPr algn="ctr">
              <a:spcAft>
                <a:spcPts val="0"/>
              </a:spcAft>
            </a:pPr>
            <a:r>
              <a:rPr lang="pt-BR" sz="2000" b="1" dirty="0">
                <a:effectLst>
                  <a:outerShdw blurRad="38100" dist="38100" dir="2700000" algn="tl">
                    <a:srgbClr val="000000">
                      <a:alpha val="43137"/>
                    </a:srgbClr>
                  </a:outerShdw>
                </a:effectLst>
                <a:latin typeface="Times New Roman"/>
                <a:ea typeface="Times New Roman"/>
              </a:rPr>
              <a:t>Respondi: - Pode ser em nosso idioma mesmo.  </a:t>
            </a:r>
          </a:p>
          <a:p>
            <a:pPr algn="ctr">
              <a:spcAft>
                <a:spcPts val="0"/>
              </a:spcAft>
            </a:pPr>
            <a:r>
              <a:rPr lang="pt-BR" sz="2000" b="1" dirty="0">
                <a:effectLst>
                  <a:outerShdw blurRad="38100" dist="38100" dir="2700000" algn="tl">
                    <a:srgbClr val="000000">
                      <a:alpha val="43137"/>
                    </a:srgbClr>
                  </a:outerShdw>
                </a:effectLst>
                <a:latin typeface="Times New Roman"/>
                <a:ea typeface="Times New Roman"/>
              </a:rPr>
              <a:t>Fiquei então me perguntando: será que não entendeu o que eu havia falado</a:t>
            </a:r>
            <a:r>
              <a:rPr lang="pt-BR" sz="2400" b="1" dirty="0" smtClean="0">
                <a:effectLst>
                  <a:outerShdw blurRad="38100" dist="38100" dir="2700000" algn="tl">
                    <a:srgbClr val="000000">
                      <a:alpha val="43137"/>
                    </a:srgbClr>
                  </a:outerShdw>
                </a:effectLst>
                <a:latin typeface="Times New Roman"/>
                <a:ea typeface="Times New Roman"/>
              </a:rPr>
              <a:t>?</a:t>
            </a:r>
            <a:r>
              <a:rPr lang="pt-BR" sz="2400" b="1" dirty="0">
                <a:effectLst>
                  <a:outerShdw blurRad="38100" dist="38100" dir="2700000" algn="tl">
                    <a:srgbClr val="000000">
                      <a:alpha val="43137"/>
                    </a:srgbClr>
                  </a:outerShdw>
                </a:effectLst>
                <a:latin typeface="Times New Roman"/>
                <a:ea typeface="Times New Roman"/>
              </a:rPr>
              <a:t> </a:t>
            </a:r>
          </a:p>
        </p:txBody>
      </p:sp>
    </p:spTree>
    <p:extLst>
      <p:ext uri="{BB962C8B-B14F-4D97-AF65-F5344CB8AC3E}">
        <p14:creationId xmlns:p14="http://schemas.microsoft.com/office/powerpoint/2010/main" xmlns="" val="23980503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0000">
        <p15:prstTrans prst="wind"/>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animEffect transition="in" filter="fade">
                                      <p:cBhvr>
                                        <p:cTn id="9"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6000" b="-16000"/>
          </a:stretch>
        </a:blipFill>
        <a:effectLst/>
      </p:bgPr>
    </p:bg>
    <p:spTree>
      <p:nvGrpSpPr>
        <p:cNvPr id="1" name=""/>
        <p:cNvGrpSpPr/>
        <p:nvPr/>
      </p:nvGrpSpPr>
      <p:grpSpPr>
        <a:xfrm>
          <a:off x="0" y="0"/>
          <a:ext cx="0" cy="0"/>
          <a:chOff x="0" y="0"/>
          <a:chExt cx="0" cy="0"/>
        </a:xfrm>
      </p:grpSpPr>
      <p:sp>
        <p:nvSpPr>
          <p:cNvPr id="8" name="Retângulo 7"/>
          <p:cNvSpPr/>
          <p:nvPr/>
        </p:nvSpPr>
        <p:spPr>
          <a:xfrm>
            <a:off x="179934" y="3744044"/>
            <a:ext cx="10081120" cy="2031325"/>
          </a:xfrm>
          <a:prstGeom prst="rect">
            <a:avLst/>
          </a:prstGeom>
          <a:solidFill>
            <a:schemeClr val="accent6">
              <a:lumMod val="40000"/>
              <a:lumOff val="60000"/>
            </a:schemeClr>
          </a:solidFill>
          <a:ln>
            <a:solidFill>
              <a:schemeClr val="accent1">
                <a:lumMod val="60000"/>
                <a:lumOff val="40000"/>
              </a:schemeClr>
            </a:solidFill>
          </a:ln>
        </p:spPr>
        <p:txBody>
          <a:bodyPr wrap="square">
            <a:spAutoFit/>
          </a:bodyPr>
          <a:lstStyle/>
          <a:p>
            <a:pPr algn="ctr">
              <a:spcAft>
                <a:spcPts val="0"/>
              </a:spcAft>
            </a:pPr>
            <a:r>
              <a:rPr lang="pt-BR" dirty="0">
                <a:latin typeface="Times New Roman"/>
                <a:ea typeface="Times New Roman"/>
              </a:rPr>
              <a:t>Ao entrar pelo portão principal, ficamos impressionados com a monumental fortificação construída por muçulmanos, em meados do século XI; era o último reduto de defesa para as elites que viviam no local</a:t>
            </a:r>
            <a:r>
              <a:rPr lang="pt-BR" dirty="0" smtClean="0">
                <a:latin typeface="Times New Roman"/>
                <a:ea typeface="Times New Roman"/>
              </a:rPr>
              <a:t>.</a:t>
            </a:r>
            <a:r>
              <a:rPr lang="pt-BR" dirty="0">
                <a:latin typeface="Times New Roman"/>
                <a:ea typeface="Times New Roman"/>
              </a:rPr>
              <a:t> </a:t>
            </a:r>
          </a:p>
          <a:p>
            <a:pPr algn="ctr">
              <a:spcAft>
                <a:spcPts val="0"/>
              </a:spcAft>
            </a:pPr>
            <a:r>
              <a:rPr lang="pt-BR" dirty="0">
                <a:latin typeface="Times New Roman"/>
                <a:ea typeface="Times New Roman"/>
              </a:rPr>
              <a:t>Após a conquista de Lisboa, em 1147, por D. Afonso, primeiro rei de Portugal, o castelo conheceu seu período áureo; os antigos edifícios da época islâmica foram adaptados e ampliados para acolher o Rei e sua Corte daquela época</a:t>
            </a:r>
            <a:r>
              <a:rPr lang="pt-BR" dirty="0" smtClean="0">
                <a:latin typeface="Times New Roman"/>
                <a:ea typeface="Times New Roman"/>
              </a:rPr>
              <a:t>.</a:t>
            </a:r>
            <a:r>
              <a:rPr lang="pt-BR" dirty="0">
                <a:latin typeface="Times New Roman"/>
                <a:ea typeface="Times New Roman"/>
              </a:rPr>
              <a:t> </a:t>
            </a:r>
          </a:p>
          <a:p>
            <a:pPr algn="ctr">
              <a:spcAft>
                <a:spcPts val="0"/>
              </a:spcAft>
            </a:pPr>
            <a:r>
              <a:rPr lang="pt-BR" dirty="0">
                <a:latin typeface="Times New Roman"/>
                <a:ea typeface="Times New Roman"/>
              </a:rPr>
              <a:t>Foi transformado, então, pelos reis, </a:t>
            </a:r>
            <a:r>
              <a:rPr lang="pt-BR" dirty="0" smtClean="0">
                <a:latin typeface="Times New Roman"/>
                <a:ea typeface="Times New Roman"/>
              </a:rPr>
              <a:t>e </a:t>
            </a:r>
            <a:r>
              <a:rPr lang="pt-BR" dirty="0">
                <a:latin typeface="Times New Roman"/>
                <a:ea typeface="Times New Roman"/>
              </a:rPr>
              <a:t>escolhido para receber personagens ilustres nacionais e estrangeiras para a aclamação dos </a:t>
            </a:r>
            <a:r>
              <a:rPr lang="pt-BR" dirty="0" smtClean="0">
                <a:latin typeface="Times New Roman"/>
                <a:ea typeface="Times New Roman"/>
              </a:rPr>
              <a:t>Reis. </a:t>
            </a:r>
            <a:endParaRPr lang="pt-BR" sz="2400" dirty="0">
              <a:effectLst/>
              <a:latin typeface="Times New Roman"/>
              <a:ea typeface="Times New Roman"/>
            </a:endParaRPr>
          </a:p>
        </p:txBody>
      </p:sp>
    </p:spTree>
    <p:extLst>
      <p:ext uri="{BB962C8B-B14F-4D97-AF65-F5344CB8AC3E}">
        <p14:creationId xmlns:p14="http://schemas.microsoft.com/office/powerpoint/2010/main" xmlns="" val="2975506202"/>
      </p:ext>
    </p:extLst>
  </p:cSld>
  <p:clrMapOvr>
    <a:masterClrMapping/>
  </p:clrMapOvr>
  <mc:AlternateContent xmlns:mc="http://schemas.openxmlformats.org/markup-compatibility/2006">
    <mc:Choice xmlns:p14="http://schemas.microsoft.com/office/powerpoint/2010/main" xmlns="" Requires="p14">
      <p:transition spd="slow" p14:dur="4000" advClick="0" advTm="34000">
        <p14:flip dir="r"/>
      </p:transition>
    </mc:Choice>
    <mc:Fallback>
      <p:transition spd="slow" advClick="0"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animEffect transition="in" filter="fade">
                                      <p:cBhvr>
                                        <p:cTn id="9"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6000" b="-16000"/>
          </a:stretch>
        </a:blipFill>
        <a:effectLst/>
      </p:bgPr>
    </p:bg>
    <p:spTree>
      <p:nvGrpSpPr>
        <p:cNvPr id="1" name=""/>
        <p:cNvGrpSpPr/>
        <p:nvPr/>
      </p:nvGrpSpPr>
      <p:grpSpPr>
        <a:xfrm>
          <a:off x="0" y="0"/>
          <a:ext cx="0" cy="0"/>
          <a:chOff x="0" y="0"/>
          <a:chExt cx="0" cy="0"/>
        </a:xfrm>
      </p:grpSpPr>
      <p:sp>
        <p:nvSpPr>
          <p:cNvPr id="10" name="Retângulo 9"/>
          <p:cNvSpPr/>
          <p:nvPr/>
        </p:nvSpPr>
        <p:spPr>
          <a:xfrm>
            <a:off x="107926" y="3816052"/>
            <a:ext cx="10225136" cy="1938992"/>
          </a:xfrm>
          <a:prstGeom prst="rect">
            <a:avLst/>
          </a:prstGeom>
          <a:solidFill>
            <a:schemeClr val="accent5">
              <a:lumMod val="60000"/>
              <a:lumOff val="40000"/>
            </a:schemeClr>
          </a:solidFill>
          <a:ln>
            <a:solidFill>
              <a:schemeClr val="accent1">
                <a:lumMod val="60000"/>
                <a:lumOff val="40000"/>
              </a:schemeClr>
            </a:solidFill>
          </a:ln>
        </p:spPr>
        <p:txBody>
          <a:bodyPr wrap="square">
            <a:spAutoFit/>
          </a:bodyPr>
          <a:lstStyle/>
          <a:p>
            <a:pPr algn="ctr"/>
            <a:r>
              <a:rPr lang="pt-BR" sz="2000" dirty="0"/>
              <a:t>Mas é após o terremoto de 1755, quando foi parcialmente destruído, que começa uma renovação mais aprimorada, com o aparecimento de muitas construções novas que vão escondendo as ruínas mais antigas</a:t>
            </a:r>
            <a:r>
              <a:rPr lang="pt-BR" sz="2000" dirty="0" smtClean="0"/>
              <a:t>.</a:t>
            </a:r>
            <a:endParaRPr lang="pt-BR" sz="2000" dirty="0"/>
          </a:p>
          <a:p>
            <a:pPr algn="ctr"/>
            <a:r>
              <a:rPr lang="pt-BR" sz="2000" dirty="0"/>
              <a:t>Entre 1938 a 40, redescobre-se o castelo e os vestígios do antigo paço real. Em meio às demolições e adaptações, as antigas construções são resgatadas. O castelo readquiriu a imponência de outrora, sendo devolvido aos seus cidadãos</a:t>
            </a:r>
            <a:r>
              <a:rPr lang="pt-BR" sz="2000" dirty="0" smtClean="0"/>
              <a:t>.</a:t>
            </a:r>
            <a:endParaRPr lang="pt-BR" sz="2000" dirty="0"/>
          </a:p>
        </p:txBody>
      </p:sp>
    </p:spTree>
    <p:extLst>
      <p:ext uri="{BB962C8B-B14F-4D97-AF65-F5344CB8AC3E}">
        <p14:creationId xmlns:p14="http://schemas.microsoft.com/office/powerpoint/2010/main" xmlns="" val="1913295143"/>
      </p:ext>
    </p:extLst>
  </p:cSld>
  <p:clrMapOvr>
    <a:masterClrMapping/>
  </p:clrMapOvr>
  <mc:AlternateContent xmlns:mc="http://schemas.openxmlformats.org/markup-compatibility/2006">
    <mc:Choice xmlns:p14="http://schemas.microsoft.com/office/powerpoint/2010/main" xmlns="" Requires="p14">
      <p:transition spd="slow" p14:dur="4000" advClick="0" advTm="30000">
        <p14:gallery dir="l"/>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fltVal val="0"/>
                                          </p:val>
                                        </p:tav>
                                        <p:tav tm="100000">
                                          <p:val>
                                            <p:strVal val="#ppt_h"/>
                                          </p:val>
                                        </p:tav>
                                      </p:tavLst>
                                    </p:anim>
                                    <p:animEffect transition="in" filter="fade">
                                      <p:cBhvr>
                                        <p:cTn id="9"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6000" b="-16000"/>
          </a:stretch>
        </a:blipFill>
        <a:effectLst/>
      </p:bgPr>
    </p:bg>
    <p:spTree>
      <p:nvGrpSpPr>
        <p:cNvPr id="1" name=""/>
        <p:cNvGrpSpPr/>
        <p:nvPr/>
      </p:nvGrpSpPr>
      <p:grpSpPr>
        <a:xfrm>
          <a:off x="0" y="0"/>
          <a:ext cx="0" cy="0"/>
          <a:chOff x="0" y="0"/>
          <a:chExt cx="0" cy="0"/>
        </a:xfrm>
      </p:grpSpPr>
      <p:sp>
        <p:nvSpPr>
          <p:cNvPr id="8" name="Retângulo 7"/>
          <p:cNvSpPr/>
          <p:nvPr/>
        </p:nvSpPr>
        <p:spPr>
          <a:xfrm>
            <a:off x="107926" y="4464124"/>
            <a:ext cx="10225136" cy="1323439"/>
          </a:xfrm>
          <a:prstGeom prst="rect">
            <a:avLst/>
          </a:prstGeom>
          <a:solidFill>
            <a:schemeClr val="accent5">
              <a:lumMod val="60000"/>
              <a:lumOff val="40000"/>
            </a:schemeClr>
          </a:solidFill>
          <a:ln>
            <a:solidFill>
              <a:schemeClr val="accent1">
                <a:lumMod val="60000"/>
                <a:lumOff val="40000"/>
              </a:schemeClr>
            </a:solidFill>
          </a:ln>
        </p:spPr>
        <p:txBody>
          <a:bodyPr wrap="square">
            <a:spAutoFit/>
          </a:bodyPr>
          <a:lstStyle/>
          <a:p>
            <a:pPr algn="ctr">
              <a:spcAft>
                <a:spcPts val="0"/>
              </a:spcAft>
            </a:pPr>
            <a:r>
              <a:rPr lang="pt-BR" sz="2000" dirty="0">
                <a:latin typeface="Times New Roman"/>
                <a:ea typeface="Times New Roman"/>
              </a:rPr>
              <a:t>Em virtude de sua excepcional localização em uma das sete colinas da cidade, possui um monumental conjunto de torres, totalizando seis, que se transformaram em miradouros de onde os visitantes podem avistar majestosas paisagens da cidade, destacando-se o esplendor do rio Tejo e a moderna ponte Vasco da Gama</a:t>
            </a:r>
            <a:r>
              <a:rPr lang="pt-BR" sz="2000" dirty="0" smtClean="0">
                <a:latin typeface="Times New Roman"/>
                <a:ea typeface="Times New Roman"/>
              </a:rPr>
              <a:t>.</a:t>
            </a:r>
            <a:r>
              <a:rPr lang="pt-BR" sz="2000" dirty="0">
                <a:latin typeface="Times New Roman"/>
                <a:ea typeface="Times New Roman"/>
              </a:rPr>
              <a:t> </a:t>
            </a:r>
          </a:p>
        </p:txBody>
      </p:sp>
    </p:spTree>
    <p:extLst>
      <p:ext uri="{BB962C8B-B14F-4D97-AF65-F5344CB8AC3E}">
        <p14:creationId xmlns:p14="http://schemas.microsoft.com/office/powerpoint/2010/main" xmlns="" val="4177513856"/>
      </p:ext>
    </p:extLst>
  </p:cSld>
  <p:clrMapOvr>
    <a:masterClrMapping/>
  </p:clrMapOvr>
  <mc:AlternateContent xmlns:mc="http://schemas.openxmlformats.org/markup-compatibility/2006">
    <mc:Choice xmlns:p14="http://schemas.microsoft.com/office/powerpoint/2010/main" xmlns="" Requires="p14">
      <p:transition spd="slow" p14:dur="4000" advClick="0" advTm="30000">
        <p14:prism/>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animEffect transition="in" filter="fade">
                                      <p:cBhvr>
                                        <p:cTn id="9"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852342" y="215652"/>
            <a:ext cx="2880320" cy="2160240"/>
          </a:xfrm>
          <a:prstGeom prst="rect">
            <a:avLst/>
          </a:prstGeom>
          <a:ln>
            <a:noFill/>
          </a:ln>
          <a:effectLst>
            <a:softEdge rad="112500"/>
          </a:effectLst>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226386" y="161584"/>
            <a:ext cx="2856400" cy="2142300"/>
          </a:xfrm>
          <a:prstGeom prst="rect">
            <a:avLst/>
          </a:prstGeom>
          <a:ln>
            <a:noFill/>
          </a:ln>
          <a:effectLst>
            <a:softEdge rad="112500"/>
          </a:effectLst>
        </p:spPr>
      </p:pic>
      <p:pic>
        <p:nvPicPr>
          <p:cNvPr id="7" name="Imagem 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57444" y="161584"/>
            <a:ext cx="3048423" cy="2286316"/>
          </a:xfrm>
          <a:prstGeom prst="rect">
            <a:avLst/>
          </a:prstGeom>
          <a:ln>
            <a:noFill/>
          </a:ln>
          <a:effectLst>
            <a:softEdge rad="112500"/>
          </a:effectLst>
        </p:spPr>
      </p:pic>
      <p:sp>
        <p:nvSpPr>
          <p:cNvPr id="2" name="Retângulo 1"/>
          <p:cNvSpPr/>
          <p:nvPr/>
        </p:nvSpPr>
        <p:spPr>
          <a:xfrm>
            <a:off x="255286" y="3528020"/>
            <a:ext cx="9937104" cy="2246769"/>
          </a:xfrm>
          <a:prstGeom prst="rect">
            <a:avLst/>
          </a:prstGeom>
          <a:solidFill>
            <a:schemeClr val="accent5">
              <a:lumMod val="60000"/>
              <a:lumOff val="40000"/>
            </a:schemeClr>
          </a:solidFill>
          <a:ln>
            <a:solidFill>
              <a:schemeClr val="accent1">
                <a:lumMod val="60000"/>
                <a:lumOff val="40000"/>
              </a:schemeClr>
            </a:solidFill>
          </a:ln>
        </p:spPr>
        <p:txBody>
          <a:bodyPr wrap="square">
            <a:spAutoFit/>
          </a:bodyPr>
          <a:lstStyle/>
          <a:p>
            <a:pPr algn="ctr">
              <a:spcAft>
                <a:spcPts val="0"/>
              </a:spcAft>
            </a:pPr>
            <a:r>
              <a:rPr lang="pt-BR" sz="2000" dirty="0">
                <a:latin typeface="Times New Roman"/>
                <a:ea typeface="Times New Roman"/>
              </a:rPr>
              <a:t>Voltando ao castelo, vejo o bonito panorama da torre de Menagem como sendo a mais importante e a mais robusta, estando preparada para resistir a um ataque cerrado, servindo também como posto de comando privilegiado. Era nesta torre que se hasteava o estandarte real, símbolo do alcaide, o governador e, depois, ao Rei</a:t>
            </a:r>
            <a:r>
              <a:rPr lang="pt-BR" sz="2000" dirty="0" smtClean="0">
                <a:latin typeface="Times New Roman"/>
                <a:ea typeface="Times New Roman"/>
              </a:rPr>
              <a:t>.</a:t>
            </a:r>
            <a:r>
              <a:rPr lang="pt-BR" sz="2000" dirty="0">
                <a:latin typeface="Times New Roman"/>
                <a:ea typeface="Times New Roman"/>
              </a:rPr>
              <a:t> </a:t>
            </a:r>
            <a:endParaRPr lang="pt-BR" sz="2000" dirty="0" smtClean="0">
              <a:latin typeface="Times New Roman"/>
              <a:ea typeface="Times New Roman"/>
            </a:endParaRPr>
          </a:p>
          <a:p>
            <a:pPr algn="ctr">
              <a:spcAft>
                <a:spcPts val="0"/>
              </a:spcAft>
            </a:pPr>
            <a:r>
              <a:rPr lang="pt-BR" sz="2000" dirty="0" smtClean="0">
                <a:latin typeface="Times New Roman"/>
                <a:ea typeface="Times New Roman"/>
              </a:rPr>
              <a:t>Entrei </a:t>
            </a:r>
            <a:r>
              <a:rPr lang="pt-BR" sz="2000" dirty="0">
                <a:latin typeface="Times New Roman"/>
                <a:ea typeface="Times New Roman"/>
              </a:rPr>
              <a:t>também na torre do Paço, conhecido como Casa dos Leões, assim designada por guardar, naquela época, dois leões, que acabei não sabendo por quê. Talvez para inibir a entrada, uma vez que no século XVI passou a guardar o Arquivo Real</a:t>
            </a:r>
            <a:r>
              <a:rPr lang="pt-BR" sz="2000" dirty="0" smtClean="0">
                <a:latin typeface="Times New Roman"/>
                <a:ea typeface="Times New Roman"/>
              </a:rPr>
              <a:t>.</a:t>
            </a:r>
            <a:r>
              <a:rPr lang="pt-BR" dirty="0">
                <a:latin typeface="Times New Roman"/>
                <a:ea typeface="Times New Roman"/>
              </a:rPr>
              <a:t> </a:t>
            </a:r>
            <a:endParaRPr lang="pt-BR" dirty="0">
              <a:effectLst/>
              <a:latin typeface="Times New Roman"/>
              <a:ea typeface="Times New Roman"/>
            </a:endParaRPr>
          </a:p>
        </p:txBody>
      </p:sp>
    </p:spTree>
    <p:extLst>
      <p:ext uri="{BB962C8B-B14F-4D97-AF65-F5344CB8AC3E}">
        <p14:creationId xmlns:p14="http://schemas.microsoft.com/office/powerpoint/2010/main" xmlns="" val="1426621021"/>
      </p:ext>
    </p:extLst>
  </p:cSld>
  <p:clrMapOvr>
    <a:masterClrMapping/>
  </p:clrMapOvr>
  <mc:AlternateContent xmlns:mc="http://schemas.openxmlformats.org/markup-compatibility/2006">
    <mc:Choice xmlns:p14="http://schemas.microsoft.com/office/powerpoint/2010/main" xmlns="" Requires="p14">
      <p:transition spd="slow" p14:dur="4000" advClick="0" advTm="38000">
        <p14:prism isContent="1"/>
      </p:transition>
    </mc:Choice>
    <mc:Fallback>
      <p:transition spd="slow" advClick="0"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21" presetClass="entr" presetSubtype="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2000"/>
                                        <p:tgtEl>
                                          <p:spTgt spid="4"/>
                                        </p:tgtEl>
                                      </p:cBhvr>
                                    </p:animEffect>
                                  </p:childTnLst>
                                </p:cTn>
                              </p:par>
                            </p:childTnLst>
                          </p:cTn>
                        </p:par>
                        <p:par>
                          <p:cTn id="12" fill="hold">
                            <p:stCondLst>
                              <p:cond delay="4000"/>
                            </p:stCondLst>
                            <p:childTnLst>
                              <p:par>
                                <p:cTn id="13" presetID="21" presetClass="entr" presetSubtype="3"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3)">
                                      <p:cBhvr>
                                        <p:cTn id="15" dur="2000"/>
                                        <p:tgtEl>
                                          <p:spTgt spid="5"/>
                                        </p:tgtEl>
                                      </p:cBhvr>
                                    </p:animEffect>
                                  </p:childTnLst>
                                </p:cTn>
                              </p:par>
                            </p:childTnLst>
                          </p:cTn>
                        </p:par>
                        <p:par>
                          <p:cTn id="16" fill="hold">
                            <p:stCondLst>
                              <p:cond delay="6000"/>
                            </p:stCondLst>
                            <p:childTnLst>
                              <p:par>
                                <p:cTn id="17" presetID="53" presetClass="entr" presetSubtype="16"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fltVal val="0"/>
                                          </p:val>
                                        </p:tav>
                                        <p:tav tm="100000">
                                          <p:val>
                                            <p:strVal val="#ppt_w"/>
                                          </p:val>
                                        </p:tav>
                                      </p:tavLst>
                                    </p:anim>
                                    <p:anim calcmode="lin" valueType="num">
                                      <p:cBhvr>
                                        <p:cTn id="20" dur="4000" fill="hold"/>
                                        <p:tgtEl>
                                          <p:spTgt spid="2"/>
                                        </p:tgtEl>
                                        <p:attrNameLst>
                                          <p:attrName>ppt_h</p:attrName>
                                        </p:attrNameLst>
                                      </p:cBhvr>
                                      <p:tavLst>
                                        <p:tav tm="0">
                                          <p:val>
                                            <p:fltVal val="0"/>
                                          </p:val>
                                        </p:tav>
                                        <p:tav tm="100000">
                                          <p:val>
                                            <p:strVal val="#ppt_h"/>
                                          </p:val>
                                        </p:tav>
                                      </p:tavLst>
                                    </p:anim>
                                    <p:animEffect transition="in" filter="fade">
                                      <p:cBhvr>
                                        <p:cTn id="21"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1"/>
            <a:ext cx="10440988" cy="5903912"/>
          </a:xfrm>
          <a:prstGeom prst="rect">
            <a:avLst/>
          </a:prstGeom>
          <a:ln>
            <a:noFill/>
          </a:ln>
          <a:effectLst>
            <a:softEdge rad="112500"/>
          </a:effectLst>
        </p:spPr>
      </p:pic>
      <p:sp>
        <p:nvSpPr>
          <p:cNvPr id="2" name="Retângulo 1"/>
          <p:cNvSpPr/>
          <p:nvPr/>
        </p:nvSpPr>
        <p:spPr>
          <a:xfrm>
            <a:off x="143931" y="3456012"/>
            <a:ext cx="10153128" cy="2308324"/>
          </a:xfrm>
          <a:prstGeom prst="rect">
            <a:avLst/>
          </a:prstGeom>
          <a:solidFill>
            <a:schemeClr val="accent5">
              <a:lumMod val="60000"/>
              <a:lumOff val="40000"/>
            </a:schemeClr>
          </a:solidFill>
          <a:ln>
            <a:solidFill>
              <a:schemeClr val="accent1">
                <a:lumMod val="60000"/>
                <a:lumOff val="40000"/>
              </a:schemeClr>
            </a:solidFill>
          </a:ln>
        </p:spPr>
        <p:txBody>
          <a:bodyPr wrap="square">
            <a:spAutoFit/>
          </a:bodyPr>
          <a:lstStyle/>
          <a:p>
            <a:pPr algn="ctr">
              <a:spcAft>
                <a:spcPts val="0"/>
              </a:spcAft>
            </a:pPr>
            <a:r>
              <a:rPr lang="pt-BR" sz="2400" dirty="0">
                <a:latin typeface="Times New Roman"/>
                <a:ea typeface="Times New Roman"/>
              </a:rPr>
              <a:t>Mas, como a curiosidade era muita, alcancei o outro lado da torre e, para meu espanto, notei lá dentro dois falcões que estavam bem instalados; e de modo arredio, bateram asas e soltaram alguns “grasnidos”, fazendo com que eu saísse muito rápido, descendo as escadarias</a:t>
            </a:r>
            <a:r>
              <a:rPr lang="pt-BR" sz="2400" dirty="0" smtClean="0">
                <a:latin typeface="Times New Roman"/>
                <a:ea typeface="Times New Roman"/>
              </a:rPr>
              <a:t>.</a:t>
            </a:r>
            <a:r>
              <a:rPr lang="pt-BR" sz="2400" dirty="0">
                <a:latin typeface="Times New Roman"/>
                <a:ea typeface="Times New Roman"/>
              </a:rPr>
              <a:t> </a:t>
            </a:r>
          </a:p>
          <a:p>
            <a:pPr algn="ctr">
              <a:spcAft>
                <a:spcPts val="0"/>
              </a:spcAft>
            </a:pPr>
            <a:r>
              <a:rPr lang="pt-BR" sz="2400" dirty="0">
                <a:latin typeface="Times New Roman"/>
                <a:ea typeface="Times New Roman"/>
              </a:rPr>
              <a:t>Procurei, mais uma vez, alguma informação sobre aquelas aves e o zelador não soube informar, dizendo apenas que era o tratador</a:t>
            </a:r>
            <a:r>
              <a:rPr lang="pt-BR" sz="2400" dirty="0" smtClean="0">
                <a:latin typeface="Times New Roman"/>
                <a:ea typeface="Times New Roman"/>
              </a:rPr>
              <a:t>.</a:t>
            </a:r>
            <a:endParaRPr lang="pt-BR" sz="2400" dirty="0">
              <a:latin typeface="Times New Roman"/>
              <a:ea typeface="Times New Roman"/>
            </a:endParaRPr>
          </a:p>
        </p:txBody>
      </p:sp>
    </p:spTree>
    <p:extLst>
      <p:ext uri="{BB962C8B-B14F-4D97-AF65-F5344CB8AC3E}">
        <p14:creationId xmlns:p14="http://schemas.microsoft.com/office/powerpoint/2010/main" xmlns="" val="1440670932"/>
      </p:ext>
    </p:extLst>
  </p:cSld>
  <p:clrMapOvr>
    <a:masterClrMapping/>
  </p:clrMapOvr>
  <mc:AlternateContent xmlns:mc="http://schemas.openxmlformats.org/markup-compatibility/2006">
    <mc:Choice xmlns:p14="http://schemas.microsoft.com/office/powerpoint/2010/main" xmlns="" Requires="p14">
      <p:transition spd="slow" p14:dur="4000" advClick="0" advTm="30000">
        <p14:prism isContent="1" isInverted="1"/>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tângulo 1"/>
          <p:cNvSpPr/>
          <p:nvPr/>
        </p:nvSpPr>
        <p:spPr>
          <a:xfrm>
            <a:off x="323950" y="3239988"/>
            <a:ext cx="9919212" cy="2554545"/>
          </a:xfrm>
          <a:prstGeom prst="rect">
            <a:avLst/>
          </a:prstGeom>
          <a:solidFill>
            <a:schemeClr val="accent5">
              <a:lumMod val="60000"/>
              <a:lumOff val="40000"/>
            </a:schemeClr>
          </a:solidFill>
          <a:ln>
            <a:solidFill>
              <a:schemeClr val="accent1">
                <a:lumMod val="60000"/>
                <a:lumOff val="40000"/>
              </a:schemeClr>
            </a:solidFill>
          </a:ln>
        </p:spPr>
        <p:txBody>
          <a:bodyPr wrap="square">
            <a:spAutoFit/>
          </a:bodyPr>
          <a:lstStyle/>
          <a:p>
            <a:pPr algn="ctr">
              <a:spcAft>
                <a:spcPts val="0"/>
              </a:spcAft>
            </a:pPr>
            <a:r>
              <a:rPr lang="pt-BR" sz="3200" dirty="0">
                <a:latin typeface="Times New Roman"/>
                <a:ea typeface="Times New Roman"/>
              </a:rPr>
              <a:t>Analisando mais detalhadamente a situação, creio que quiseram manter a tradição com dois falcões, uma vez que, com leões, deve ser mais complicado. Assim sendo, estão lá os dois falcões, para aguçar as pesquisas dos historiadores</a:t>
            </a:r>
            <a:r>
              <a:rPr lang="pt-BR" sz="3200" dirty="0" smtClean="0">
                <a:latin typeface="Times New Roman"/>
                <a:ea typeface="Times New Roman"/>
              </a:rPr>
              <a:t>.</a:t>
            </a:r>
            <a:r>
              <a:rPr lang="pt-BR" sz="3200" dirty="0">
                <a:latin typeface="Times New Roman"/>
                <a:ea typeface="Times New Roman"/>
              </a:rPr>
              <a:t> </a:t>
            </a:r>
            <a:endParaRPr lang="pt-BR" sz="3200" dirty="0">
              <a:effectLst/>
              <a:latin typeface="Times New Roman"/>
              <a:ea typeface="Times New Roman"/>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83990" y="287660"/>
            <a:ext cx="3402210" cy="25498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Imagem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076478" y="287660"/>
            <a:ext cx="4292243" cy="23042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xmlns="" val="129869746"/>
      </p:ext>
    </p:extLst>
  </p:cSld>
  <p:clrMapOvr>
    <a:masterClrMapping/>
  </p:clrMapOvr>
  <mc:AlternateContent xmlns:mc="http://schemas.openxmlformats.org/markup-compatibility/2006">
    <mc:Choice xmlns:p14="http://schemas.microsoft.com/office/powerpoint/2010/main" xmlns="" Requires="p14">
      <p:transition spd="slow" p14:dur="4000" advClick="0" advTm="27000">
        <p14:switch dir="r"/>
      </p:transition>
    </mc:Choice>
    <mc:Fallback>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ppt_x</p:attrName>
                                        </p:attrNameLst>
                                      </p:cBhvr>
                                      <p:tavLst>
                                        <p:tav tm="0">
                                          <p:val>
                                            <p:strVal val="#ppt_x"/>
                                          </p:val>
                                        </p:tav>
                                        <p:tav tm="100000">
                                          <p:val>
                                            <p:strVal val="#ppt_x"/>
                                          </p:val>
                                        </p:tav>
                                      </p:tavLst>
                                    </p:anim>
                                    <p:anim calcmode="lin" valueType="num">
                                      <p:cBhvr>
                                        <p:cTn id="15" dur="3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6000"/>
                            </p:stCondLst>
                            <p:childTnLst>
                              <p:par>
                                <p:cTn id="17" presetID="53" presetClass="entr" presetSubtype="16"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fltVal val="0"/>
                                          </p:val>
                                        </p:tav>
                                        <p:tav tm="100000">
                                          <p:val>
                                            <p:strVal val="#ppt_w"/>
                                          </p:val>
                                        </p:tav>
                                      </p:tavLst>
                                    </p:anim>
                                    <p:anim calcmode="lin" valueType="num">
                                      <p:cBhvr>
                                        <p:cTn id="20" dur="4000" fill="hold"/>
                                        <p:tgtEl>
                                          <p:spTgt spid="2"/>
                                        </p:tgtEl>
                                        <p:attrNameLst>
                                          <p:attrName>ppt_h</p:attrName>
                                        </p:attrNameLst>
                                      </p:cBhvr>
                                      <p:tavLst>
                                        <p:tav tm="0">
                                          <p:val>
                                            <p:fltVal val="0"/>
                                          </p:val>
                                        </p:tav>
                                        <p:tav tm="100000">
                                          <p:val>
                                            <p:strVal val="#ppt_h"/>
                                          </p:val>
                                        </p:tav>
                                      </p:tavLst>
                                    </p:anim>
                                    <p:animEffect transition="in" filter="fade">
                                      <p:cBhvr>
                                        <p:cTn id="21"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tângulo 1"/>
          <p:cNvSpPr/>
          <p:nvPr/>
        </p:nvSpPr>
        <p:spPr>
          <a:xfrm>
            <a:off x="4788446" y="105023"/>
            <a:ext cx="5256584" cy="5693866"/>
          </a:xfrm>
          <a:prstGeom prst="rect">
            <a:avLst/>
          </a:prstGeom>
          <a:solidFill>
            <a:srgbClr val="00B0F0"/>
          </a:solidFill>
          <a:ln>
            <a:solidFill>
              <a:schemeClr val="accent1">
                <a:lumMod val="60000"/>
                <a:lumOff val="40000"/>
              </a:schemeClr>
            </a:solidFill>
          </a:ln>
        </p:spPr>
        <p:txBody>
          <a:bodyPr wrap="square">
            <a:spAutoFit/>
          </a:bodyPr>
          <a:lstStyle/>
          <a:p>
            <a:pPr algn="ctr">
              <a:spcAft>
                <a:spcPts val="0"/>
              </a:spcAft>
            </a:pPr>
            <a:r>
              <a:rPr lang="pt-BR" sz="2800" dirty="0">
                <a:latin typeface="Times New Roman"/>
                <a:ea typeface="Times New Roman"/>
              </a:rPr>
              <a:t>O local está transformado em um grande centro turístico, com uma bela estrutura gastronômica, muitas tabernas antigas com comidas magistrais portuguesas, sempre regadas com belos vinhos elaborados na região. Em um local muito aprazível, sob uma tenda refrescante e com música ao vivo, desfrutamos saborosas sardinhas na brasa à moda lisboeta, com belas taças de vinho branco gelado, ainda no veranico europeu.</a:t>
            </a:r>
            <a:endParaRPr lang="pt-BR" sz="2800" dirty="0">
              <a:effectLst/>
              <a:latin typeface="Times New Roman"/>
              <a:ea typeface="Times New Roman"/>
            </a:endParaRPr>
          </a:p>
        </p:txBody>
      </p:sp>
      <p:pic>
        <p:nvPicPr>
          <p:cNvPr id="6" name="Imagem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2120" y="0"/>
            <a:ext cx="4427935" cy="5903913"/>
          </a:xfrm>
          <a:prstGeom prst="rect">
            <a:avLst/>
          </a:prstGeom>
        </p:spPr>
      </p:pic>
    </p:spTree>
    <p:extLst>
      <p:ext uri="{BB962C8B-B14F-4D97-AF65-F5344CB8AC3E}">
        <p14:creationId xmlns:p14="http://schemas.microsoft.com/office/powerpoint/2010/main" xmlns="" val="1853753791"/>
      </p:ext>
    </p:extLst>
  </p:cSld>
  <p:clrMapOvr>
    <a:masterClrMapping/>
  </p:clrMapOvr>
  <mc:AlternateContent xmlns:mc="http://schemas.openxmlformats.org/markup-compatibility/2006">
    <mc:Choice xmlns:p14="http://schemas.microsoft.com/office/powerpoint/2010/main" xmlns="" Requires="p14">
      <p:transition spd="slow" p14:dur="4000" advClick="0" advTm="35000">
        <p14:flip dir="r"/>
      </p:transition>
    </mc:Choice>
    <mc:Fallback>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8000" b="-8000"/>
          </a:stretch>
        </a:blipFill>
        <a:effectLst/>
      </p:bgPr>
    </p:bg>
    <p:spTree>
      <p:nvGrpSpPr>
        <p:cNvPr id="1" name=""/>
        <p:cNvGrpSpPr/>
        <p:nvPr/>
      </p:nvGrpSpPr>
      <p:grpSpPr>
        <a:xfrm>
          <a:off x="0" y="0"/>
          <a:ext cx="0" cy="0"/>
          <a:chOff x="0" y="0"/>
          <a:chExt cx="0" cy="0"/>
        </a:xfrm>
      </p:grpSpPr>
      <p:sp>
        <p:nvSpPr>
          <p:cNvPr id="2" name="Retângulo 1"/>
          <p:cNvSpPr/>
          <p:nvPr/>
        </p:nvSpPr>
        <p:spPr>
          <a:xfrm>
            <a:off x="3787958" y="1146851"/>
            <a:ext cx="6375496" cy="3126946"/>
          </a:xfrm>
          <a:prstGeom prst="rect">
            <a:avLst/>
          </a:prstGeom>
        </p:spPr>
        <p:txBody>
          <a:bodyPr wrap="square">
            <a:spAutoFit/>
          </a:bodyPr>
          <a:lstStyle/>
          <a:p>
            <a:endParaRPr lang="pt-BR" sz="137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826"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UMA CRIAÇÃO E PRODUÇÃO DE: </a:t>
            </a:r>
            <a:endParaRPr lang="pt-BR" sz="4109"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8221" b="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sz="3654" dirty="0">
                <a:solidFill>
                  <a:srgbClr val="FF0000"/>
                </a:solidFill>
                <a:effectLst>
                  <a:outerShdw blurRad="38100" dist="38100" dir="2700000" algn="tl">
                    <a:srgbClr val="000000">
                      <a:alpha val="43137"/>
                    </a:srgbClr>
                  </a:outerShdw>
                </a:effectLst>
                <a:latin typeface="Bauhaus 93" panose="04030905020B02020C02" pitchFamily="82" charset="0"/>
                <a:cs typeface="David" panose="020E0502060401010101" pitchFamily="34" charset="-79"/>
              </a:rPr>
              <a:t>ENDRAMINI</a:t>
            </a:r>
            <a:r>
              <a:rPr lang="pt-BR" sz="1826"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713" b="1" u="sng"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r"/>
            <a:r>
              <a:rPr lang="pt-BR" sz="1370" b="1" u="sng" dirty="0">
                <a:solidFill>
                  <a:prstClr val="white"/>
                </a:solidFill>
                <a:effectLst>
                  <a:outerShdw blurRad="38100" dist="38100" dir="2700000" algn="tl">
                    <a:srgbClr val="000000">
                      <a:alpha val="43137"/>
                    </a:srgbClr>
                  </a:outerShdw>
                </a:effectLst>
                <a:latin typeface="Maiandra GD" pitchFamily="34" charset="0"/>
                <a:cs typeface="Arial" charset="0"/>
              </a:rPr>
              <a:t>Pesquisas &amp; Imagens</a:t>
            </a:r>
            <a:endParaRPr lang="pt-BR" sz="1370"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a:solidFill>
                  <a:prstClr val="white"/>
                </a:solidFill>
                <a:effectLst>
                  <a:outerShdw blurRad="38100" dist="38100" dir="2700000" algn="tl">
                    <a:srgbClr val="000000">
                      <a:alpha val="43137"/>
                    </a:srgbClr>
                  </a:outerShdw>
                </a:effectLst>
                <a:latin typeface="Maiandra GD" pitchFamily="34" charset="0"/>
                <a:cs typeface="Arial" charset="0"/>
              </a:rPr>
              <a:t>Arquivo Pessoal / Internet   </a:t>
            </a:r>
            <a:endParaRPr lang="pt-BR" sz="1370" b="1" u="sng" spc="343"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u="sng" spc="343" dirty="0">
                <a:solidFill>
                  <a:prstClr val="white"/>
                </a:solidFill>
                <a:effectLst>
                  <a:outerShdw blurRad="38100" dist="38100" dir="2700000" algn="tl">
                    <a:srgbClr val="000000">
                      <a:alpha val="43137"/>
                    </a:srgbClr>
                  </a:outerShdw>
                </a:effectLst>
                <a:latin typeface="Maiandra GD" pitchFamily="34" charset="0"/>
                <a:cs typeface="Arial" charset="0"/>
              </a:rPr>
              <a:t>Músicas</a:t>
            </a:r>
            <a:endParaRPr lang="pt-BR" sz="1199"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93" b="1" dirty="0" smtClean="0">
                <a:solidFill>
                  <a:prstClr val="white"/>
                </a:solidFill>
                <a:effectLst>
                  <a:outerShdw blurRad="38100" dist="38100" dir="2700000" algn="tl">
                    <a:srgbClr val="000000">
                      <a:alpha val="43137"/>
                    </a:srgbClr>
                  </a:outerShdw>
                </a:effectLst>
                <a:latin typeface="Maiandra GD" pitchFamily="34" charset="0"/>
                <a:cs typeface="Arial" charset="0"/>
              </a:rPr>
              <a:t>Abertura: </a:t>
            </a:r>
            <a:r>
              <a:rPr lang="pt-BR" sz="1393" b="1" dirty="0" smtClean="0">
                <a:solidFill>
                  <a:srgbClr val="FFFF00"/>
                </a:solidFill>
                <a:effectLst>
                  <a:outerShdw blurRad="38100" dist="38100" dir="2700000" algn="tl">
                    <a:srgbClr val="000000">
                      <a:alpha val="43137"/>
                    </a:srgbClr>
                  </a:outerShdw>
                </a:effectLst>
                <a:latin typeface="Maiandra GD" pitchFamily="34" charset="0"/>
                <a:cs typeface="Arial" charset="0"/>
              </a:rPr>
              <a:t>Lisboa Antiga</a:t>
            </a:r>
          </a:p>
          <a:p>
            <a:pPr algn="r"/>
            <a:r>
              <a:rPr lang="pt-BR" sz="1393" b="1" dirty="0" smtClean="0">
                <a:solidFill>
                  <a:prstClr val="white"/>
                </a:solidFill>
                <a:effectLst>
                  <a:outerShdw blurRad="38100" dist="38100" dir="2700000" algn="tl">
                    <a:srgbClr val="000000">
                      <a:alpha val="43137"/>
                    </a:srgbClr>
                  </a:outerShdw>
                </a:effectLst>
                <a:latin typeface="Maiandra GD" pitchFamily="34" charset="0"/>
                <a:cs typeface="Arial" charset="0"/>
              </a:rPr>
              <a:t> Acompanhamento: </a:t>
            </a:r>
            <a:r>
              <a:rPr lang="pt-BR" sz="1393" b="1" dirty="0" smtClean="0">
                <a:solidFill>
                  <a:srgbClr val="FFFF00"/>
                </a:solidFill>
                <a:effectLst>
                  <a:outerShdw blurRad="38100" dist="38100" dir="2700000" algn="tl">
                    <a:srgbClr val="000000">
                      <a:alpha val="43137"/>
                    </a:srgbClr>
                  </a:outerShdw>
                </a:effectLst>
                <a:latin typeface="Maiandra GD" pitchFamily="34" charset="0"/>
                <a:cs typeface="Arial" charset="0"/>
              </a:rPr>
              <a:t>Minha Terra Distante</a:t>
            </a:r>
            <a:r>
              <a:rPr lang="pt-BR" sz="1400" dirty="0" smtClean="0">
                <a:solidFill>
                  <a:srgbClr val="FFFF00"/>
                </a:solidFill>
                <a:effectLst>
                  <a:outerShdw blurRad="38100" dist="38100" dir="2700000" algn="tl">
                    <a:srgbClr val="000000">
                      <a:alpha val="43137"/>
                    </a:srgbClr>
                  </a:outerShdw>
                </a:effectLst>
                <a:latin typeface="Maiandra GD" pitchFamily="34" charset="0"/>
              </a:rPr>
              <a:t>                                                            </a:t>
            </a:r>
            <a:endParaRPr lang="pt-BR" sz="137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r"/>
            <a:r>
              <a:rPr lang="pt-BR" sz="1200" dirty="0">
                <a:solidFill>
                  <a:srgbClr val="FFFF00"/>
                </a:solidFill>
                <a:effectLst>
                  <a:outerShdw blurRad="38100" dist="38100" dir="2700000" algn="tl">
                    <a:srgbClr val="000000">
                      <a:alpha val="43137"/>
                    </a:srgbClr>
                  </a:outerShdw>
                </a:effectLst>
                <a:latin typeface="Maiandra GD" pitchFamily="34" charset="0"/>
              </a:rPr>
              <a:t>                                                            </a:t>
            </a:r>
            <a:r>
              <a:rPr lang="pt-BR" sz="1400" b="1" dirty="0">
                <a:solidFill>
                  <a:prstClr val="white"/>
                </a:solidFill>
                <a:effectLst>
                  <a:outerShdw blurRad="38100" dist="38100" dir="2700000" algn="tl">
                    <a:srgbClr val="000000">
                      <a:alpha val="43137"/>
                    </a:srgbClr>
                  </a:outerShdw>
                </a:effectLst>
                <a:latin typeface="Maiandra GD" pitchFamily="34" charset="0"/>
              </a:rPr>
              <a:t>Encerramento</a:t>
            </a:r>
            <a:r>
              <a:rPr lang="pt-BR" sz="1400" b="1" dirty="0" smtClean="0">
                <a:solidFill>
                  <a:prstClr val="white"/>
                </a:solidFill>
                <a:effectLst>
                  <a:outerShdw blurRad="38100" dist="38100" dir="2700000" algn="tl">
                    <a:srgbClr val="000000">
                      <a:alpha val="43137"/>
                    </a:srgbClr>
                  </a:outerShdw>
                </a:effectLst>
                <a:latin typeface="Maiandra GD" pitchFamily="34" charset="0"/>
              </a:rPr>
              <a:t>:</a:t>
            </a:r>
            <a:r>
              <a:rPr lang="pt-BR" sz="1400" dirty="0" smtClean="0">
                <a:solidFill>
                  <a:prstClr val="white"/>
                </a:solidFill>
                <a:effectLst>
                  <a:outerShdw blurRad="38100" dist="38100" dir="2700000" algn="tl">
                    <a:srgbClr val="000000">
                      <a:alpha val="43137"/>
                    </a:srgbClr>
                  </a:outerShdw>
                </a:effectLst>
                <a:latin typeface="Maiandra GD" pitchFamily="34" charset="0"/>
              </a:rPr>
              <a:t> </a:t>
            </a:r>
            <a:r>
              <a:rPr lang="pt-BR" sz="1400" b="1" dirty="0" smtClean="0">
                <a:solidFill>
                  <a:srgbClr val="FFFF00"/>
                </a:solidFill>
                <a:effectLst>
                  <a:outerShdw blurRad="38100" dist="38100" dir="2700000" algn="tl">
                    <a:srgbClr val="000000">
                      <a:alpha val="43137"/>
                    </a:srgbClr>
                  </a:outerShdw>
                </a:effectLst>
                <a:latin typeface="Maiandra GD" pitchFamily="34" charset="0"/>
              </a:rPr>
              <a:t>Verde Vinho</a:t>
            </a:r>
            <a:endParaRPr lang="pt-BR" sz="1200" b="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5665023" y="4552839"/>
            <a:ext cx="4510911" cy="1111458"/>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913" dirty="0">
                <a:solidFill>
                  <a:srgbClr val="0070C0"/>
                </a:solidFill>
                <a:latin typeface="Britannic Bold" panose="020B0903060703020204" pitchFamily="34" charset="0"/>
              </a:rPr>
              <a:t>ACESSE  MEUS  ESPAÇOS  CULTURAIS  E  TORNE-SE  MEU SEGUIDOR</a:t>
            </a:r>
            <a:endParaRPr lang="pt-BR" sz="1199" dirty="0">
              <a:solidFill>
                <a:srgbClr val="002060"/>
              </a:solidFill>
              <a:latin typeface="Britannic Bold" panose="020B0903060703020204" pitchFamily="34" charset="0"/>
            </a:endParaRPr>
          </a:p>
          <a:p>
            <a:pPr algn="ctr"/>
            <a:r>
              <a:rPr lang="pt-BR" sz="1199" dirty="0">
                <a:solidFill>
                  <a:srgbClr val="7030A0"/>
                </a:solidFill>
                <a:latin typeface="Britannic Bold" panose="020B0903060703020204" pitchFamily="34" charset="0"/>
                <a:hlinkClick r:id="rId5"/>
              </a:rPr>
              <a:t>http://vendraminiletras.blogspot.com/</a:t>
            </a:r>
            <a:endParaRPr lang="pt-BR" sz="1199" dirty="0">
              <a:solidFill>
                <a:srgbClr val="7030A0"/>
              </a:solidFill>
              <a:latin typeface="Britannic Bold" panose="020B0903060703020204" pitchFamily="34" charset="0"/>
            </a:endParaRPr>
          </a:p>
          <a:p>
            <a:pPr algn="ctr"/>
            <a:r>
              <a:rPr lang="pt-BR" sz="1199" dirty="0">
                <a:solidFill>
                  <a:srgbClr val="7030A0"/>
                </a:solidFill>
                <a:latin typeface="Britannic Bold" panose="020B0903060703020204" pitchFamily="34" charset="0"/>
              </a:rPr>
              <a:t>http://sergrasan.com/toninhovendraminislides/</a:t>
            </a:r>
          </a:p>
          <a:p>
            <a:pPr algn="ctr"/>
            <a:r>
              <a:rPr lang="pt-BR" sz="799" dirty="0">
                <a:solidFill>
                  <a:srgbClr val="C00000"/>
                </a:solidFill>
                <a:latin typeface="Arial Black" panose="020B0A04020102020204" pitchFamily="34" charset="0"/>
                <a:cs typeface="Aharoni" panose="02010803020104030203" pitchFamily="2" charset="-79"/>
              </a:rPr>
              <a:t>PARTICIPAÇÕES:</a:t>
            </a:r>
          </a:p>
          <a:p>
            <a:pPr marL="1043937" lvl="2" algn="ctr"/>
            <a:r>
              <a:rPr lang="pt-BR" sz="685" dirty="0">
                <a:solidFill>
                  <a:srgbClr val="002060"/>
                </a:solidFill>
                <a:latin typeface="Arial Black" panose="020B0A04020102020204" pitchFamily="34" charset="0"/>
                <a:cs typeface="Aharoni" panose="02010803020104030203" pitchFamily="2" charset="-79"/>
              </a:rPr>
              <a:t>ASSOCIAÇÃO DOS POETAS E ESCRITORES DE JUNDIAÍ E </a:t>
            </a:r>
            <a:r>
              <a:rPr lang="pt-BR" sz="685" dirty="0" smtClean="0">
                <a:solidFill>
                  <a:srgbClr val="002060"/>
                </a:solidFill>
                <a:latin typeface="Arial Black" panose="020B0A04020102020204" pitchFamily="34" charset="0"/>
                <a:cs typeface="Aharoni" panose="02010803020104030203" pitchFamily="2" charset="-79"/>
              </a:rPr>
              <a:t>REGIÃO.</a:t>
            </a:r>
            <a:endParaRPr lang="pt-BR" sz="685" dirty="0">
              <a:solidFill>
                <a:srgbClr val="002060"/>
              </a:solidFill>
              <a:latin typeface="Arial Black" panose="020B0A04020102020204" pitchFamily="34" charset="0"/>
              <a:cs typeface="Aharoni" panose="02010803020104030203" pitchFamily="2" charset="-79"/>
            </a:endParaRPr>
          </a:p>
          <a:p>
            <a:pPr algn="ctr" fontAlgn="base">
              <a:spcBef>
                <a:spcPct val="0"/>
              </a:spcBef>
              <a:spcAft>
                <a:spcPct val="0"/>
              </a:spcAft>
            </a:pPr>
            <a:r>
              <a:rPr lang="pt-BR" sz="799" dirty="0">
                <a:solidFill>
                  <a:srgbClr val="002060"/>
                </a:solidFill>
                <a:latin typeface="Arial Black" panose="020B0A04020102020204" pitchFamily="34" charset="0"/>
                <a:cs typeface="Aharoni" panose="02010803020104030203" pitchFamily="2" charset="-79"/>
              </a:rPr>
              <a:t> </a:t>
            </a:r>
            <a:r>
              <a:rPr lang="pt-BR" sz="685" dirty="0">
                <a:solidFill>
                  <a:srgbClr val="002060"/>
                </a:solidFill>
                <a:latin typeface="Arial Black" panose="020B0A04020102020204" pitchFamily="34" charset="0"/>
                <a:cs typeface="Aharoni" panose="02010803020104030203" pitchFamily="2" charset="-79"/>
              </a:rPr>
              <a:t>ACADEMIA NACIONAL DE LETRAS DO PORTAL DO POETA BRASILEIRO  ACADÊMICO  </a:t>
            </a:r>
            <a:r>
              <a:rPr lang="pt-BR" sz="685" dirty="0" smtClean="0">
                <a:solidFill>
                  <a:srgbClr val="002060"/>
                </a:solidFill>
                <a:latin typeface="Arial Black" panose="020B0A04020102020204" pitchFamily="34" charset="0"/>
                <a:cs typeface="Aharoni" panose="02010803020104030203" pitchFamily="2" charset="-79"/>
              </a:rPr>
              <a:t>28.</a:t>
            </a:r>
            <a:endParaRPr lang="pt-BR" sz="685" dirty="0">
              <a:solidFill>
                <a:srgbClr val="002060"/>
              </a:solidFill>
              <a:latin typeface="Arial Black" panose="020B0A04020102020204" pitchFamily="34" charset="0"/>
              <a:cs typeface="Aharoni" panose="02010803020104030203" pitchFamily="2" charset="-79"/>
            </a:endParaRPr>
          </a:p>
          <a:p>
            <a:pPr algn="ctr" fontAlgn="base">
              <a:spcBef>
                <a:spcPct val="0"/>
              </a:spcBef>
              <a:spcAft>
                <a:spcPct val="0"/>
              </a:spcAft>
            </a:pPr>
            <a:r>
              <a:rPr lang="pt-BR" sz="1028" dirty="0">
                <a:solidFill>
                  <a:srgbClr val="002060"/>
                </a:solidFill>
                <a:latin typeface="Arial Black" panose="020B0A04020102020204" pitchFamily="34" charset="0"/>
                <a:cs typeface="Aharoni" panose="02010803020104030203" pitchFamily="2" charset="-79"/>
              </a:rPr>
              <a:t> Email: toninhovendramini@gmail.com</a:t>
            </a:r>
          </a:p>
        </p:txBody>
      </p:sp>
      <p:grpSp>
        <p:nvGrpSpPr>
          <p:cNvPr id="11" name="Grupo 18"/>
          <p:cNvGrpSpPr>
            <a:grpSpLocks/>
          </p:cNvGrpSpPr>
          <p:nvPr/>
        </p:nvGrpSpPr>
        <p:grpSpPr bwMode="auto">
          <a:xfrm>
            <a:off x="353" y="15626"/>
            <a:ext cx="10440285" cy="5872662"/>
            <a:chOff x="0" y="0"/>
            <a:chExt cx="9144000" cy="6991350"/>
          </a:xfrm>
          <a:solidFill>
            <a:srgbClr val="FFFF00"/>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grpFill/>
              <a:ln w="63500"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sp>
        <p:nvSpPr>
          <p:cNvPr id="3" name="CaixaDeTexto 2"/>
          <p:cNvSpPr txBox="1"/>
          <p:nvPr/>
        </p:nvSpPr>
        <p:spPr>
          <a:xfrm>
            <a:off x="7713048" y="1857655"/>
            <a:ext cx="2717637" cy="513987"/>
          </a:xfrm>
          <a:prstGeom prst="rect">
            <a:avLst/>
          </a:prstGeom>
          <a:noFill/>
        </p:spPr>
        <p:txBody>
          <a:bodyPr wrap="square" rtlCol="0">
            <a:spAutoFit/>
          </a:bodyPr>
          <a:lstStyle/>
          <a:p>
            <a:pPr fontAlgn="base">
              <a:spcBef>
                <a:spcPct val="0"/>
              </a:spcBef>
              <a:spcAft>
                <a:spcPct val="0"/>
              </a:spcAft>
            </a:pPr>
            <a:r>
              <a:rPr lang="pt-BR" sz="2740" dirty="0">
                <a:solidFill>
                  <a:srgbClr val="FF0000"/>
                </a:solidFill>
                <a:latin typeface="Cooper Black" panose="0208090404030B020404" pitchFamily="18" charset="0"/>
                <a:cs typeface="David" panose="020E0502060401010101"/>
              </a:rPr>
              <a:t>TONINHO 44</a:t>
            </a:r>
          </a:p>
        </p:txBody>
      </p:sp>
      <p:pic>
        <p:nvPicPr>
          <p:cNvPr id="4" name="Imagem 3"/>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8515328" y="162035"/>
            <a:ext cx="1508457" cy="1131342"/>
          </a:xfrm>
          <a:prstGeom prst="roundRect">
            <a:avLst>
              <a:gd name="adj" fmla="val 16667"/>
            </a:avLst>
          </a:prstGeom>
          <a:ln w="57150">
            <a:solidFill>
              <a:srgbClr val="92D05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xmlns="" val="46613266"/>
      </p:ext>
    </p:extLst>
  </p:cSld>
  <p:clrMapOvr>
    <a:masterClrMapping/>
  </p:clrMapOvr>
  <mc:AlternateContent xmlns:mc="http://schemas.openxmlformats.org/markup-compatibility/2006">
    <mc:Choice xmlns:p14="http://schemas.microsoft.com/office/powerpoint/2010/main" xmlns="" Requires="p14">
      <p:transition spd="slow" p14:dur="4000" advClick="0" advTm="100000">
        <p14:window dir="vert"/>
        <p:sndAc>
          <p:stSnd loop="1">
            <p:snd r:embed="rId8" name="Verde Vinho.wav"/>
          </p:stSnd>
        </p:sndAc>
      </p:transition>
    </mc:Choice>
    <mc:Fallback>
      <p:transition spd="slow" advClick="0" advTm="100000">
        <p:fade/>
        <p:sndAc>
          <p:stSnd loop="1">
            <p:snd r:embed="rId3" name="Verde Vinh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4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4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9"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4000" fill="hold"/>
                                        <p:tgtEl>
                                          <p:spTgt spid="4"/>
                                        </p:tgtEl>
                                        <p:attrNameLst>
                                          <p:attrName>ppt_x</p:attrName>
                                        </p:attrNameLst>
                                      </p:cBhvr>
                                      <p:tavLst>
                                        <p:tav tm="0">
                                          <p:val>
                                            <p:strVal val="0-#ppt_w/2"/>
                                          </p:val>
                                        </p:tav>
                                        <p:tav tm="100000">
                                          <p:val>
                                            <p:strVal val="#ppt_x"/>
                                          </p:val>
                                        </p:tav>
                                      </p:tavLst>
                                    </p:anim>
                                    <p:anim calcmode="lin" valueType="num">
                                      <p:cBhvr additive="base">
                                        <p:cTn id="13" dur="4000" fill="hold"/>
                                        <p:tgtEl>
                                          <p:spTgt spid="4"/>
                                        </p:tgtEl>
                                        <p:attrNameLst>
                                          <p:attrName>ppt_y</p:attrName>
                                        </p:attrNameLst>
                                      </p:cBhvr>
                                      <p:tavLst>
                                        <p:tav tm="0">
                                          <p:val>
                                            <p:strVal val="0-#ppt_h/2"/>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fade">
                                      <p:cBhvr>
                                        <p:cTn id="16" dur="2250"/>
                                        <p:tgtEl>
                                          <p:spTgt spid="2">
                                            <p:txEl>
                                              <p:pRg st="2" end="2"/>
                                            </p:txEl>
                                          </p:spTgt>
                                        </p:tgtEl>
                                      </p:cBhvr>
                                    </p:animEffect>
                                    <p:anim calcmode="lin" valueType="num">
                                      <p:cBhvr>
                                        <p:cTn id="17" dur="225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8" dur="2250" fill="hold"/>
                                        <p:tgtEl>
                                          <p:spTgt spid="2">
                                            <p:txEl>
                                              <p:pRg st="2" end="2"/>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2000"/>
                                        <p:tgtEl>
                                          <p:spTgt spid="3">
                                            <p:txEl>
                                              <p:pRg st="0" end="0"/>
                                            </p:txEl>
                                          </p:spTgt>
                                        </p:tgtEl>
                                      </p:cBhvr>
                                    </p:animEffect>
                                    <p:anim calcmode="lin" valueType="num">
                                      <p:cBhvr>
                                        <p:cTn id="2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24" fill="hold">
                            <p:stCondLst>
                              <p:cond delay="8000"/>
                            </p:stCondLst>
                            <p:childTnLst>
                              <p:par>
                                <p:cTn id="25" presetID="42" presetClass="entr" presetSubtype="0"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3750"/>
                                        <p:tgtEl>
                                          <p:spTgt spid="2">
                                            <p:txEl>
                                              <p:pRg st="3" end="3"/>
                                            </p:txEl>
                                          </p:spTgt>
                                        </p:tgtEl>
                                      </p:cBhvr>
                                    </p:animEffect>
                                    <p:anim calcmode="lin" valueType="num">
                                      <p:cBhvr>
                                        <p:cTn id="28" dur="375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9" dur="375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30" fill="hold">
                            <p:stCondLst>
                              <p:cond delay="11750"/>
                            </p:stCondLst>
                            <p:childTnLst>
                              <p:par>
                                <p:cTn id="31" presetID="42" presetClass="entr" presetSubtype="0" fill="hold" nodeType="after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3750"/>
                                        <p:tgtEl>
                                          <p:spTgt spid="2">
                                            <p:txEl>
                                              <p:pRg st="4" end="4"/>
                                            </p:txEl>
                                          </p:spTgt>
                                        </p:tgtEl>
                                      </p:cBhvr>
                                    </p:animEffect>
                                    <p:anim calcmode="lin" valueType="num">
                                      <p:cBhvr>
                                        <p:cTn id="34" dur="375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375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6" fill="hold">
                            <p:stCondLst>
                              <p:cond delay="15500"/>
                            </p:stCondLst>
                            <p:childTnLst>
                              <p:par>
                                <p:cTn id="37" presetID="42" presetClass="entr" presetSubtype="0" fill="hold" nodeType="afterEffect">
                                  <p:stCondLst>
                                    <p:cond delay="0"/>
                                  </p:stCondLst>
                                  <p:childTnLst>
                                    <p:set>
                                      <p:cBhvr>
                                        <p:cTn id="38" dur="1" fill="hold">
                                          <p:stCondLst>
                                            <p:cond delay="0"/>
                                          </p:stCondLst>
                                        </p:cTn>
                                        <p:tgtEl>
                                          <p:spTgt spid="2">
                                            <p:txEl>
                                              <p:pRg st="5" end="5"/>
                                            </p:txEl>
                                          </p:spTgt>
                                        </p:tgtEl>
                                        <p:attrNameLst>
                                          <p:attrName>style.visibility</p:attrName>
                                        </p:attrNameLst>
                                      </p:cBhvr>
                                      <p:to>
                                        <p:strVal val="visible"/>
                                      </p:to>
                                    </p:set>
                                    <p:animEffect transition="in" filter="fade">
                                      <p:cBhvr>
                                        <p:cTn id="39" dur="3750"/>
                                        <p:tgtEl>
                                          <p:spTgt spid="2">
                                            <p:txEl>
                                              <p:pRg st="5" end="5"/>
                                            </p:txEl>
                                          </p:spTgt>
                                        </p:tgtEl>
                                      </p:cBhvr>
                                    </p:animEffect>
                                    <p:anim calcmode="lin" valueType="num">
                                      <p:cBhvr>
                                        <p:cTn id="40" dur="375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1" dur="375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42" fill="hold">
                            <p:stCondLst>
                              <p:cond delay="19250"/>
                            </p:stCondLst>
                            <p:childTnLst>
                              <p:par>
                                <p:cTn id="43" presetID="42" presetClass="entr" presetSubtype="0" fill="hold" nodeType="afterEffect">
                                  <p:stCondLst>
                                    <p:cond delay="0"/>
                                  </p:stCondLst>
                                  <p:childTnLst>
                                    <p:set>
                                      <p:cBhvr>
                                        <p:cTn id="44" dur="1" fill="hold">
                                          <p:stCondLst>
                                            <p:cond delay="0"/>
                                          </p:stCondLst>
                                        </p:cTn>
                                        <p:tgtEl>
                                          <p:spTgt spid="2">
                                            <p:txEl>
                                              <p:pRg st="6" end="6"/>
                                            </p:txEl>
                                          </p:spTgt>
                                        </p:tgtEl>
                                        <p:attrNameLst>
                                          <p:attrName>style.visibility</p:attrName>
                                        </p:attrNameLst>
                                      </p:cBhvr>
                                      <p:to>
                                        <p:strVal val="visible"/>
                                      </p:to>
                                    </p:set>
                                    <p:animEffect transition="in" filter="fade">
                                      <p:cBhvr>
                                        <p:cTn id="45" dur="3750"/>
                                        <p:tgtEl>
                                          <p:spTgt spid="2">
                                            <p:txEl>
                                              <p:pRg st="6" end="6"/>
                                            </p:txEl>
                                          </p:spTgt>
                                        </p:tgtEl>
                                      </p:cBhvr>
                                    </p:animEffect>
                                    <p:anim calcmode="lin" valueType="num">
                                      <p:cBhvr>
                                        <p:cTn id="46" dur="375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7" dur="375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48" fill="hold">
                            <p:stCondLst>
                              <p:cond delay="23000"/>
                            </p:stCondLst>
                            <p:childTnLst>
                              <p:par>
                                <p:cTn id="49" presetID="42" presetClass="entr" presetSubtype="0" fill="hold" nodeType="afterEffect">
                                  <p:stCondLst>
                                    <p:cond delay="0"/>
                                  </p:stCondLst>
                                  <p:childTnLst>
                                    <p:set>
                                      <p:cBhvr>
                                        <p:cTn id="50" dur="1" fill="hold">
                                          <p:stCondLst>
                                            <p:cond delay="0"/>
                                          </p:stCondLst>
                                        </p:cTn>
                                        <p:tgtEl>
                                          <p:spTgt spid="2">
                                            <p:txEl>
                                              <p:pRg st="7" end="7"/>
                                            </p:txEl>
                                          </p:spTgt>
                                        </p:tgtEl>
                                        <p:attrNameLst>
                                          <p:attrName>style.visibility</p:attrName>
                                        </p:attrNameLst>
                                      </p:cBhvr>
                                      <p:to>
                                        <p:strVal val="visible"/>
                                      </p:to>
                                    </p:set>
                                    <p:animEffect transition="in" filter="fade">
                                      <p:cBhvr>
                                        <p:cTn id="51" dur="3750"/>
                                        <p:tgtEl>
                                          <p:spTgt spid="2">
                                            <p:txEl>
                                              <p:pRg st="7" end="7"/>
                                            </p:txEl>
                                          </p:spTgt>
                                        </p:tgtEl>
                                      </p:cBhvr>
                                    </p:animEffect>
                                    <p:anim calcmode="lin" valueType="num">
                                      <p:cBhvr>
                                        <p:cTn id="52" dur="375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3" dur="375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4" fill="hold">
                            <p:stCondLst>
                              <p:cond delay="26750"/>
                            </p:stCondLst>
                            <p:childTnLst>
                              <p:par>
                                <p:cTn id="55" presetID="42" presetClass="entr" presetSubtype="0" fill="hold" nodeType="afterEffect">
                                  <p:stCondLst>
                                    <p:cond delay="0"/>
                                  </p:stCondLst>
                                  <p:childTnLst>
                                    <p:set>
                                      <p:cBhvr>
                                        <p:cTn id="56" dur="1" fill="hold">
                                          <p:stCondLst>
                                            <p:cond delay="0"/>
                                          </p:stCondLst>
                                        </p:cTn>
                                        <p:tgtEl>
                                          <p:spTgt spid="2">
                                            <p:txEl>
                                              <p:pRg st="8" end="8"/>
                                            </p:txEl>
                                          </p:spTgt>
                                        </p:tgtEl>
                                        <p:attrNameLst>
                                          <p:attrName>style.visibility</p:attrName>
                                        </p:attrNameLst>
                                      </p:cBhvr>
                                      <p:to>
                                        <p:strVal val="visible"/>
                                      </p:to>
                                    </p:set>
                                    <p:animEffect transition="in" filter="fade">
                                      <p:cBhvr>
                                        <p:cTn id="57" dur="3750"/>
                                        <p:tgtEl>
                                          <p:spTgt spid="2">
                                            <p:txEl>
                                              <p:pRg st="8" end="8"/>
                                            </p:txEl>
                                          </p:spTgt>
                                        </p:tgtEl>
                                      </p:cBhvr>
                                    </p:animEffect>
                                    <p:anim calcmode="lin" valueType="num">
                                      <p:cBhvr>
                                        <p:cTn id="58" dur="375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9" dur="375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60" fill="hold">
                            <p:stCondLst>
                              <p:cond delay="30500"/>
                            </p:stCondLst>
                            <p:childTnLst>
                              <p:par>
                                <p:cTn id="61" presetID="42" presetClass="entr" presetSubtype="0" fill="hold" grpId="0"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4500"/>
                                        <p:tgtEl>
                                          <p:spTgt spid="6"/>
                                        </p:tgtEl>
                                      </p:cBhvr>
                                    </p:animEffect>
                                    <p:anim calcmode="lin" valueType="num">
                                      <p:cBhvr>
                                        <p:cTn id="64" dur="4500" fill="hold"/>
                                        <p:tgtEl>
                                          <p:spTgt spid="6"/>
                                        </p:tgtEl>
                                        <p:attrNameLst>
                                          <p:attrName>ppt_x</p:attrName>
                                        </p:attrNameLst>
                                      </p:cBhvr>
                                      <p:tavLst>
                                        <p:tav tm="0">
                                          <p:val>
                                            <p:strVal val="#ppt_x"/>
                                          </p:val>
                                        </p:tav>
                                        <p:tav tm="100000">
                                          <p:val>
                                            <p:strVal val="#ppt_x"/>
                                          </p:val>
                                        </p:tav>
                                      </p:tavLst>
                                    </p:anim>
                                    <p:anim calcmode="lin" valueType="num">
                                      <p:cBhvr>
                                        <p:cTn id="65" dur="4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ASTELO DE SÃO JORGE LISBOA PORTUGAL">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Fatia">
  <a:themeElements>
    <a:clrScheme name="Fatia">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Fatia">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tia">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CASTELO DE SÃO JORGE LISBOA PORTUGAL</Template>
  <TotalTime>3</TotalTime>
  <Words>581</Words>
  <Application>Microsoft Office PowerPoint</Application>
  <PresentationFormat>Personalizar</PresentationFormat>
  <Paragraphs>53</Paragraphs>
  <Slides>12</Slides>
  <Notes>2</Notes>
  <HiddenSlides>0</HiddenSlides>
  <MMClips>0</MMClips>
  <ScaleCrop>false</ScaleCrop>
  <HeadingPairs>
    <vt:vector size="4" baseType="variant">
      <vt:variant>
        <vt:lpstr>Tema</vt:lpstr>
      </vt:variant>
      <vt:variant>
        <vt:i4>2</vt:i4>
      </vt:variant>
      <vt:variant>
        <vt:lpstr>Títulos de slides</vt:lpstr>
      </vt:variant>
      <vt:variant>
        <vt:i4>12</vt:i4>
      </vt:variant>
    </vt:vector>
  </HeadingPairs>
  <TitlesOfParts>
    <vt:vector size="14" baseType="lpstr">
      <vt:lpstr>CASTELO DE SÃO JORGE LISBOA PORTUGAL</vt:lpstr>
      <vt:lpstr>Fatia</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cp:revision>
  <dcterms:created xsi:type="dcterms:W3CDTF">2020-01-07T14:05:46Z</dcterms:created>
  <dcterms:modified xsi:type="dcterms:W3CDTF">2020-01-07T14:09:11Z</dcterms:modified>
</cp:coreProperties>
</file>