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80" r:id="rId13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53" autoAdjust="0"/>
    <p:restoredTop sz="94660"/>
  </p:normalViewPr>
  <p:slideViewPr>
    <p:cSldViewPr>
      <p:cViewPr varScale="1">
        <p:scale>
          <a:sx n="110" d="100"/>
          <a:sy n="110" d="100"/>
        </p:scale>
        <p:origin x="-86" y="-2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AEABA5-0A5A-4F9B-8B30-A01A9A716014}" type="datetimeFigureOut">
              <a:rPr lang="pt-BR" smtClean="0"/>
              <a:pPr/>
              <a:t>13/05/2020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F0385A-89BE-4F86-B182-2266A3F450B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789838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12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96858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A5152B-381B-4DBE-86CA-8D890F3A8F36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60FC40-21ED-4E8F-AFB7-96AD07E1E39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578638826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30ECB-4BB5-48F4-99E8-344970E66F31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1B0D6-66E4-4B28-BD4A-2EE8B36CA11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404513083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F7EB51-5B70-419B-B60F-349BD2A84459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95119-EC56-4E6E-8DD9-1C14E8E22F3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287567312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FB60E-214A-410A-B80B-B05A3A04AA68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D8E99-F914-4313-A69F-F5BB36FED95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883603256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2E94D-E1E2-4C6D-89A1-D032717B9532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70144-D345-4FB3-A2D1-7AEDA4D3380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25730249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E5655-0734-4437-A6AC-B93E0C528DF9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19593-DA51-4BF4-AE9B-4D1D34CD508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347519238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17093-0525-42E5-89B7-E90211AE1428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10D84-05B6-4180-AE3C-F683783AD2B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711881729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90"/>
            <a:ext cx="5111751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55574-80D6-44D8-B633-E5EA8EFCB7BE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1E8FC-FAFC-4148-9DA0-0B949B7C3E3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343360637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DFAF0-61D5-4E76-BFC3-43F1EB057816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B7713-B7E5-4CE5-8384-D4BA1021E0D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676198290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73BC7-DA26-464B-9DBB-C4A382FB4517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B58D0B-3362-472C-A978-77EA3C12D57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597872624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78A6B-E908-4DA3-A7EB-C32F39AB7AE7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410678-8AFB-4F08-9C97-8BD9EC44348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1206125401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1C9F85D-1476-41FF-90D9-AAD014FA94C5}" type="datetimeFigureOut">
              <a:rPr lang="pt-BR"/>
              <a:pPr>
                <a:defRPr/>
              </a:pPr>
              <a:t>13/05/2020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6E6F6BF-9486-43E3-8609-271277AE6DE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.gif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 rot="20875969">
            <a:off x="230476" y="726887"/>
            <a:ext cx="7010962" cy="53970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-1590"/>
              </a:avLst>
            </a:prstTxWarp>
          </a:bodyPr>
          <a:lstStyle/>
          <a:p>
            <a:pPr algn="ctr" rtl="0">
              <a:buNone/>
            </a:pPr>
            <a:r>
              <a:rPr lang="pt-BR" sz="1050" kern="10" dirty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GRÉCIA</a:t>
            </a:r>
            <a:r>
              <a:rPr lang="pt-BR" sz="1050" kern="10" dirty="0">
                <a:ln w="9525">
                  <a:solidFill>
                    <a:srgbClr val="99CC00"/>
                  </a:solidFill>
                  <a:round/>
                  <a:headEnd/>
                  <a:tailEnd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 rotWithShape="0">
                    <a:srgbClr val="000000">
                      <a:alpha val="43137"/>
                    </a:srgbClr>
                  </a:outerShdw>
                </a:effectLst>
                <a:latin typeface="Times New Roman"/>
                <a:cs typeface="Times New Roman"/>
              </a:rPr>
              <a:t> UMA VIAGEM NO TEMPO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6858016" y="4143386"/>
            <a:ext cx="2000264" cy="630942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BR" sz="1050" dirty="0"/>
              <a:t>SANTORINI - ILHA GREGA</a:t>
            </a:r>
          </a:p>
          <a:p>
            <a:pPr algn="ctr"/>
            <a:r>
              <a:rPr lang="pt-BR" sz="105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Foto: </a:t>
            </a:r>
            <a:r>
              <a:rPr lang="pt-BR" sz="105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Toninho </a:t>
            </a:r>
            <a:r>
              <a:rPr lang="pt-BR" sz="1050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Vendramini</a:t>
            </a:r>
            <a:endParaRPr lang="pt-BR" sz="1050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1400" dirty="0" smtClean="0"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Progressão Automática</a:t>
            </a:r>
            <a:endParaRPr lang="pt-BR" sz="1400" dirty="0"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lum bright="-34000" contrast="18000"/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="" xmlns:p14="http://schemas.microsoft.com/office/powerpoint/2010/main" val="4269663253"/>
      </p:ext>
    </p:extLst>
  </p:cSld>
  <p:clrMapOvr>
    <a:masterClrMapping/>
  </p:clrMapOvr>
  <p:transition spd="slow" advClick="0" advTm="25000">
    <p:newsflash/>
    <p:sndAc>
      <p:stSnd loop="1">
        <p:snd r:embed="rId2" name="Sirtak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709682" y="1073084"/>
            <a:ext cx="3257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Z</a:t>
            </a: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4000496" y="428610"/>
            <a:ext cx="435771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dirty="0" smtClean="0">
                <a:solidFill>
                  <a:srgbClr val="FFFF00"/>
                </a:solidFill>
              </a:rPr>
              <a:t> </a:t>
            </a:r>
            <a:r>
              <a:rPr lang="pt-BR" sz="2000" dirty="0" smtClean="0">
                <a:solidFill>
                  <a:srgbClr val="FFFF00"/>
                </a:solidFill>
              </a:rPr>
              <a:t>O Som da música Grega é muito característico e corresponde bem </a:t>
            </a:r>
            <a:r>
              <a:rPr lang="pt-BR" sz="2000" dirty="0">
                <a:solidFill>
                  <a:srgbClr val="FFFF00"/>
                </a:solidFill>
              </a:rPr>
              <a:t>à geografia do país sendo uma mistura de ritmos ocidentais e orientais, traduzidos por instrumentos típicos e milenar. </a:t>
            </a:r>
            <a:endParaRPr lang="pt-BR" sz="2000" dirty="0" smtClean="0">
              <a:solidFill>
                <a:srgbClr val="FFFF00"/>
              </a:solidFill>
            </a:endParaRPr>
          </a:p>
          <a:p>
            <a:pPr lvl="0" algn="ctr"/>
            <a:endParaRPr lang="pt-BR" sz="2000" dirty="0" smtClean="0">
              <a:solidFill>
                <a:srgbClr val="FFFF00"/>
              </a:solidFill>
            </a:endParaRPr>
          </a:p>
          <a:p>
            <a:pPr lvl="0" algn="ctr"/>
            <a:r>
              <a:rPr lang="pt-BR" sz="2000" dirty="0" smtClean="0">
                <a:solidFill>
                  <a:srgbClr val="FFFF00"/>
                </a:solidFill>
              </a:rPr>
              <a:t>Alguns </a:t>
            </a:r>
            <a:r>
              <a:rPr lang="pt-BR" sz="2000" dirty="0">
                <a:solidFill>
                  <a:srgbClr val="FFFF00"/>
                </a:solidFill>
              </a:rPr>
              <a:t>ficaram mundialmente conhecidos, como o Hassapiko, após a música de Mikis Theodorakis e a interpretação da dança por Anthony Quinn no </a:t>
            </a:r>
            <a:r>
              <a:rPr lang="pt-BR" sz="2000" dirty="0" smtClean="0">
                <a:solidFill>
                  <a:srgbClr val="FFFF00"/>
                </a:solidFill>
              </a:rPr>
              <a:t>filme: </a:t>
            </a:r>
          </a:p>
          <a:p>
            <a:pPr lvl="0" algn="ctr"/>
            <a:endParaRPr lang="pt-BR" sz="2400" dirty="0" smtClean="0">
              <a:solidFill>
                <a:srgbClr val="00B0F0"/>
              </a:solidFill>
            </a:endParaRPr>
          </a:p>
          <a:p>
            <a:pPr lvl="0" algn="ctr"/>
            <a:r>
              <a:rPr lang="pt-BR" sz="2400" dirty="0" smtClean="0">
                <a:solidFill>
                  <a:srgbClr val="00B0F0"/>
                </a:solidFill>
              </a:rPr>
              <a:t>“ </a:t>
            </a:r>
            <a:r>
              <a:rPr lang="pt-BR" sz="2400" dirty="0">
                <a:solidFill>
                  <a:srgbClr val="00B0F0"/>
                </a:solidFill>
              </a:rPr>
              <a:t>Zorba o Grego ”</a:t>
            </a:r>
          </a:p>
        </p:txBody>
      </p:sp>
      <p:pic>
        <p:nvPicPr>
          <p:cNvPr id="1026" name="Picture 2" descr="C:\Users\User\AppData\Local\Microsoft\Windows\INetCache\IE\XX7TO1OQ\939b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34"/>
            <a:ext cx="3000396" cy="4553793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8000" advClick="0" advTm="25000">
        <p14:doors dir="vert"/>
      </p:transition>
    </mc:Choice>
    <mc:Fallback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9512" y="555526"/>
            <a:ext cx="88569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Em Atenas e outras partes da Grécia, existem esplêndidas ruínas de monumentos do passado glorioso da antiga civilização. </a:t>
            </a:r>
            <a:r>
              <a:rPr lang="pt-BR" sz="24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2400" dirty="0"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3366409"/>
      </p:ext>
    </p:extLst>
  </p:cSld>
  <p:clrMapOvr>
    <a:masterClrMapping/>
  </p:clrMapOvr>
  <p:transition spd="slow" advClick="0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267494"/>
            <a:ext cx="885698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O país consiste em um território continental, separado pelo Canal de Corinto e de numerosas ilhas, das quais se destaca </a:t>
            </a:r>
            <a:r>
              <a:rPr lang="pt-BR" sz="3200" b="1" i="1" dirty="0">
                <a:solidFill>
                  <a:schemeClr val="accent3"/>
                </a:solidFill>
                <a:latin typeface="Calibri"/>
                <a:ea typeface="Times New Roman"/>
                <a:cs typeface="Times New Roman"/>
              </a:rPr>
              <a:t>Santorini</a:t>
            </a:r>
            <a:r>
              <a:rPr lang="pt-B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, que é vulcânica e localizada no extremo sul do Mar Egeu, cerca de 200 km a sudeste de </a:t>
            </a:r>
            <a:r>
              <a:rPr lang="pt-BR" sz="2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Atenas</a:t>
            </a:r>
            <a:r>
              <a:rPr lang="pt-BR" sz="28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2800" dirty="0"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7618791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20000">
        <p:cover/>
      </p:transition>
    </mc:Choice>
    <mc:Fallback>
      <p:transition spd="slow" advClick="0" advTm="2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123478"/>
            <a:ext cx="878497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Além </a:t>
            </a:r>
            <a:r>
              <a:rPr lang="pt-BR" sz="32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/>
                <a:ea typeface="Times New Roman"/>
                <a:cs typeface="Times New Roman"/>
              </a:rPr>
              <a:t>de ser a Ilha principal em termos de turismo, tem um formato quase circular, notando-se os vestígios da grande erupção que a despedaçou, transformando-a na forma atual e criou a caldeira que produziu depósitos piroclásticos, com centenas de metros que recobriram e atingiam grandes áreas e territórios vizinhos.</a:t>
            </a:r>
            <a:endParaRPr lang="pt-BR" sz="3200" dirty="0">
              <a:solidFill>
                <a:schemeClr val="accent2">
                  <a:lumMod val="60000"/>
                  <a:lumOff val="40000"/>
                </a:schemeClr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0406615"/>
      </p:ext>
    </p:extLst>
  </p:cSld>
  <p:clrMapOvr>
    <a:masterClrMapping/>
  </p:clrMapOvr>
  <p:transition spd="slow" advClick="0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WordArt 5"/>
          <p:cNvSpPr>
            <a:spLocks noChangeArrowheads="1" noChangeShapeType="1" noTextEdit="1"/>
          </p:cNvSpPr>
          <p:nvPr/>
        </p:nvSpPr>
        <p:spPr bwMode="auto">
          <a:xfrm>
            <a:off x="1371601" y="1071564"/>
            <a:ext cx="3114675" cy="381298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46875"/>
              </a:avLst>
            </a:prstTxWarp>
          </a:bodyPr>
          <a:lstStyle/>
          <a:p>
            <a:pPr algn="ctr" rtl="0">
              <a:buNone/>
            </a:pPr>
            <a:endParaRPr lang="pt-BR" sz="2700" i="1" kern="10" spc="540" dirty="0">
              <a:ln w="9525">
                <a:solidFill>
                  <a:srgbClr val="31849B"/>
                </a:solidFill>
                <a:round/>
                <a:headEnd/>
                <a:tailEnd/>
              </a:ln>
              <a:solidFill>
                <a:srgbClr val="1F497D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79512" y="348713"/>
            <a:ext cx="8784976" cy="22082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685800"/>
            <a:r>
              <a:rPr lang="pt-BR" sz="32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Viajando </a:t>
            </a:r>
            <a:r>
              <a:rPr lang="pt-BR" sz="32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em temporada por </a:t>
            </a:r>
            <a:r>
              <a:rPr lang="pt-BR" sz="3200" b="1" i="1" dirty="0">
                <a:solidFill>
                  <a:schemeClr val="accent2">
                    <a:lumMod val="60000"/>
                    <a:lumOff val="40000"/>
                  </a:schemeClr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essas plagas e deslumbrado com o magnífico panorama, criei no momento de contemplação um poema em minha mente, que descrevo a seguir:     </a:t>
            </a:r>
            <a:endParaRPr lang="pt-BR" sz="1100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defTabSz="685800" eaLnBrk="0" hangingPunct="0"/>
            <a:endParaRPr lang="pt-BR" sz="1100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WordArt 7"/>
          <p:cNvSpPr>
            <a:spLocks noChangeArrowheads="1" noChangeShapeType="1" noTextEdit="1"/>
          </p:cNvSpPr>
          <p:nvPr/>
        </p:nvSpPr>
        <p:spPr bwMode="auto">
          <a:xfrm rot="20982684">
            <a:off x="645205" y="3154444"/>
            <a:ext cx="6041212" cy="604373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52893"/>
              </a:avLst>
            </a:prstTxWarp>
          </a:bodyPr>
          <a:lstStyle/>
          <a:p>
            <a:pPr algn="ctr" rtl="0">
              <a:buNone/>
            </a:pPr>
            <a:r>
              <a:rPr lang="pt-BR" sz="2700" i="1" kern="10" spc="540" dirty="0">
                <a:ln w="9525">
                  <a:solidFill>
                    <a:srgbClr val="31849B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Santorini Vista Por </a:t>
            </a:r>
            <a:r>
              <a:rPr lang="pt-BR" sz="3300" i="1" kern="10" spc="540" dirty="0">
                <a:ln w="9525">
                  <a:solidFill>
                    <a:srgbClr val="31849B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T</a:t>
            </a:r>
            <a:r>
              <a:rPr lang="pt-BR" sz="2700" i="1" kern="10" spc="540" dirty="0">
                <a:ln w="9525">
                  <a:solidFill>
                    <a:srgbClr val="31849B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ONINHO VENDRAMINI</a:t>
            </a:r>
          </a:p>
        </p:txBody>
      </p:sp>
    </p:spTree>
    <p:extLst>
      <p:ext uri="{BB962C8B-B14F-4D97-AF65-F5344CB8AC3E}">
        <p14:creationId xmlns="" xmlns:p14="http://schemas.microsoft.com/office/powerpoint/2010/main" val="3282010261"/>
      </p:ext>
    </p:extLst>
  </p:cSld>
  <p:clrMapOvr>
    <a:masterClrMapping/>
  </p:clrMapOvr>
  <p:transition spd="slow" advClick="0" advTm="2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4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267494"/>
            <a:ext cx="8640959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Descortinei o entardecer esplendoroso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Cumprimentei com emoção o astro-rei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Solicitei que brilhasse por mais um instante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E apresentasse o mais belo entardecer 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33CC"/>
                </a:solidFill>
                <a:latin typeface="Calibri"/>
                <a:ea typeface="Times New Roman"/>
                <a:cs typeface="Times New Roman"/>
              </a:rPr>
              <a:t>Mágica visão!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33CC"/>
                </a:solidFill>
                <a:latin typeface="Calibri"/>
                <a:ea typeface="Times New Roman"/>
                <a:cs typeface="Times New Roman"/>
              </a:rPr>
              <a:t>Raios vermelhos e amarelados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33CC"/>
                </a:solidFill>
                <a:latin typeface="Calibri"/>
                <a:ea typeface="Times New Roman"/>
                <a:cs typeface="Times New Roman"/>
              </a:rPr>
              <a:t>Imperando soberano na ilha vulcânica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33CC"/>
                </a:solidFill>
                <a:latin typeface="Calibri"/>
                <a:ea typeface="Times New Roman"/>
                <a:cs typeface="Times New Roman"/>
              </a:rPr>
              <a:t>No Extremo sul do mar Egeu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33CC"/>
                </a:solidFill>
                <a:latin typeface="Calibri"/>
                <a:ea typeface="Times New Roman"/>
                <a:cs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 </a:t>
            </a:r>
            <a:endParaRPr lang="pt-BR" sz="2400" dirty="0">
              <a:solidFill>
                <a:srgbClr val="FFFF0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27379563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000" advClick="0" advTm="20000">
        <p14:prism dir="d" isInverted="1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07504" y="267494"/>
            <a:ext cx="50225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Ouço a voz de Santa Irene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Idolatrada pelos venezianos de outrora</a:t>
            </a:r>
          </a:p>
          <a:p>
            <a:pPr algn="ctr">
              <a:spcAft>
                <a:spcPts val="0"/>
              </a:spcAft>
            </a:pPr>
            <a:r>
              <a:rPr lang="pt-BR" sz="24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Kallisti, para os gregos de agora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143001" y="598402"/>
            <a:ext cx="138564" cy="346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439652" y="-45502"/>
            <a:ext cx="3834426" cy="20197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lang="pt-BR" sz="825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kumimoji="0" lang="pt-BR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defTabSz="685800"/>
            <a:endParaRPr kumimoji="0" lang="pt-BR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3928601"/>
      </p:ext>
    </p:extLst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143001" y="633027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/>
            <a:endParaRPr lang="pt-BR" sz="135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323528" y="725492"/>
            <a:ext cx="8568952" cy="1954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685800"/>
            <a:endParaRPr lang="pt-BR" sz="2800" dirty="0">
              <a:solidFill>
                <a:srgbClr val="FFFF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algn="ctr" defTabSz="685800"/>
            <a:r>
              <a:rPr lang="pt-BR" sz="2800" dirty="0">
                <a:solidFill>
                  <a:srgbClr val="FFFF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Vejo uma fulgurante e bela aurora</a:t>
            </a:r>
            <a:endParaRPr lang="pt-BR" sz="105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 defTabSz="685800" eaLnBrk="0" hangingPunct="0"/>
            <a:r>
              <a:rPr lang="pt-BR" sz="2800" dirty="0">
                <a:solidFill>
                  <a:srgbClr val="FFFF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 noite foi bela e singela</a:t>
            </a:r>
          </a:p>
          <a:p>
            <a:pPr algn="ctr" defTabSz="685800" eaLnBrk="0" hangingPunct="0"/>
            <a:endParaRPr lang="pt-BR" sz="105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algn="ctr" defTabSz="685800" eaLnBrk="0" hangingPunct="0"/>
            <a:r>
              <a:rPr lang="pt-BR" sz="2800" dirty="0">
                <a:solidFill>
                  <a:srgbClr val="FFFF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Ouço num rompante o despertar dos deuses gregos</a:t>
            </a:r>
            <a:endParaRPr lang="pt-BR" sz="4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69229002"/>
      </p:ext>
    </p:extLst>
  </p:cSld>
  <p:clrMapOvr>
    <a:masterClrMapping/>
  </p:clrMapOvr>
  <p:transition spd="slow" advClick="0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23528" y="411510"/>
            <a:ext cx="871296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Vozes despejam uma melodia inebriante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Escuto </a:t>
            </a:r>
            <a:r>
              <a:rPr lang="pt-BR" sz="3200" b="1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Lucevan Le Stelle</a:t>
            </a: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 ecoando pelos morros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Santorini! Vulcão ativo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Caldeira fulgurante que oculta uma erupção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Venero Nea e Palea Kameni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4189848382"/>
      </p:ext>
    </p:extLst>
  </p:cSld>
  <p:clrMapOvr>
    <a:masterClrMapping/>
  </p:clrMapOvr>
  <p:transition spd="slow" advClick="0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411510"/>
            <a:ext cx="84969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Forma irregular e declive acentuados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Depósitos piroclásticos.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Fontes quentes com águas verdes e amarelas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FF00"/>
                </a:solidFill>
                <a:latin typeface="Calibri"/>
                <a:ea typeface="Times New Roman"/>
                <a:cs typeface="Times New Roman"/>
              </a:rPr>
              <a:t>   </a:t>
            </a:r>
          </a:p>
          <a:p>
            <a:pPr algn="ctr">
              <a:spcAft>
                <a:spcPts val="0"/>
              </a:spcAft>
            </a:pPr>
            <a:endParaRPr lang="pt-BR" dirty="0" smtClean="0">
              <a:solidFill>
                <a:schemeClr val="bg1"/>
              </a:solidFill>
              <a:latin typeface="Calibri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dirty="0" smtClean="0">
                <a:solidFill>
                  <a:schemeClr val="bg1"/>
                </a:solidFill>
                <a:latin typeface="Calibri"/>
                <a:ea typeface="Times New Roman"/>
                <a:cs typeface="Times New Roman"/>
              </a:rPr>
              <a:t>Casarios </a:t>
            </a:r>
            <a:r>
              <a:rPr lang="pt-BR" dirty="0">
                <a:solidFill>
                  <a:schemeClr val="bg1"/>
                </a:solidFill>
                <a:latin typeface="Calibri"/>
                <a:ea typeface="Times New Roman"/>
                <a:cs typeface="Times New Roman"/>
              </a:rPr>
              <a:t>brancos</a:t>
            </a:r>
            <a:r>
              <a:rPr lang="pt-BR" dirty="0">
                <a:solidFill>
                  <a:srgbClr val="00B0F0"/>
                </a:solidFill>
                <a:latin typeface="Calibri"/>
                <a:ea typeface="Times New Roman"/>
                <a:cs typeface="Times New Roman"/>
              </a:rPr>
              <a:t> com telhados azuis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Ruas estreitas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Cafés ao ar livre à beira do precipício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Acessível por teleférico e mulas</a:t>
            </a:r>
          </a:p>
          <a:p>
            <a:pPr algn="ctr">
              <a:spcAft>
                <a:spcPts val="0"/>
              </a:spcAft>
            </a:pPr>
            <a:r>
              <a:rPr lang="pt-BR" dirty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 </a:t>
            </a:r>
          </a:p>
          <a:p>
            <a:pPr algn="ctr">
              <a:spcAft>
                <a:spcPts val="0"/>
              </a:spcAft>
            </a:pPr>
            <a:endParaRPr lang="pt-BR" sz="3200" dirty="0" smtClean="0">
              <a:solidFill>
                <a:srgbClr val="FF0000"/>
              </a:solidFill>
              <a:latin typeface="Calibri"/>
              <a:ea typeface="Times New Roman"/>
              <a:cs typeface="Times New Roman"/>
            </a:endParaRPr>
          </a:p>
          <a:p>
            <a:pPr algn="ctr">
              <a:spcAft>
                <a:spcPts val="0"/>
              </a:spcAft>
            </a:pPr>
            <a:r>
              <a:rPr lang="pt-BR" sz="3200" dirty="0" err="1" smtClean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Santorini</a:t>
            </a:r>
            <a:r>
              <a:rPr lang="pt-BR" sz="3200" dirty="0">
                <a:solidFill>
                  <a:srgbClr val="FF0000"/>
                </a:solidFill>
                <a:latin typeface="Calibri"/>
                <a:ea typeface="Times New Roman"/>
                <a:cs typeface="Times New Roman"/>
              </a:rPr>
              <a:t>! Continente perdido da Atlântida</a:t>
            </a:r>
          </a:p>
          <a:p>
            <a:pPr algn="ctr">
              <a:spcAft>
                <a:spcPts val="0"/>
              </a:spcAft>
            </a:pPr>
            <a:r>
              <a:rPr lang="pt-BR" sz="3200" dirty="0">
                <a:solidFill>
                  <a:srgbClr val="00B0F0"/>
                </a:solidFill>
                <a:latin typeface="Calibri"/>
                <a:ea typeface="Times New Roman"/>
                <a:cs typeface="Times New Roman"/>
              </a:rPr>
              <a:t> </a:t>
            </a:r>
          </a:p>
        </p:txBody>
      </p:sp>
    </p:spTree>
    <p:extLst>
      <p:ext uri="{BB962C8B-B14F-4D97-AF65-F5344CB8AC3E}">
        <p14:creationId xmlns="" xmlns:p14="http://schemas.microsoft.com/office/powerpoint/2010/main" val="2288714956"/>
      </p:ext>
    </p:extLst>
  </p:cSld>
  <p:clrMapOvr>
    <a:masterClrMapping/>
  </p:clrMapOvr>
  <p:transition spd="slow" advClick="0" advTm="4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>
              <a:lumMod val="40000"/>
              <a:lumOff val="60000"/>
            </a:schemeClr>
          </a:solidFill>
        </p:grpSpPr>
        <p:grpSp>
          <p:nvGrpSpPr>
            <p:cNvPr id="4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</p:grpSp>
        <p:grpSp>
          <p:nvGrpSpPr>
            <p:cNvPr id="5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</p:grpSp>
        <p:grpSp>
          <p:nvGrpSpPr>
            <p:cNvPr id="6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</p:grpSp>
        <p:grpSp>
          <p:nvGrpSpPr>
            <p:cNvPr id="7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679" y="3074828"/>
            <a:ext cx="2355968" cy="1774263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84020" y="221223"/>
            <a:ext cx="8575963" cy="3293207"/>
          </a:xfrm>
          <a:prstGeom prst="rect">
            <a:avLst/>
          </a:prstGeom>
        </p:spPr>
        <p:txBody>
          <a:bodyPr wrap="square" lIns="91438" tIns="45719" rIns="91438" bIns="45719">
            <a:spAutoFit/>
          </a:bodyPr>
          <a:lstStyle/>
          <a:p>
            <a:pPr algn="ctr"/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E FORMATAÇÃO</a:t>
            </a:r>
            <a:endParaRPr lang="pt-BR" sz="14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ctr"/>
            <a:r>
              <a:rPr lang="pt-BR" sz="20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Lucida Handwriting" pitchFamily="66" charset="0"/>
                <a:cs typeface="David" panose="020E0502060401010101" pitchFamily="34" charset="-79"/>
              </a:rPr>
              <a:t>TONINHO  VENDRAMINI  </a:t>
            </a:r>
            <a:endParaRPr lang="pt-BR" sz="1600" b="1" i="1" u="sng" dirty="0">
              <a:ln w="9525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Lucida Handwriting" pitchFamily="66" charset="0"/>
              <a:cs typeface="David" panose="020E0502060401010101" pitchFamily="34" charset="-79"/>
            </a:endParaRPr>
          </a:p>
          <a:p>
            <a:pPr algn="ctr"/>
            <a:r>
              <a:rPr lang="pt-BR" sz="1200" b="1" i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12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= Acervo Pessoal &amp; Internet</a:t>
            </a:r>
            <a:endParaRPr lang="pt-BR" sz="1400" b="1" i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b="1" i="1" u="sng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b="1" i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ctr"/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Acompanhamento:</a:t>
            </a:r>
            <a:endParaRPr lang="pt-BR" sz="1400" b="1" i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spc="225" dirty="0" err="1" smtClean="0">
                <a:solidFill>
                  <a:srgbClr val="FFFF00"/>
                </a:solidFill>
                <a:latin typeface="Matura MT Script Capitals" pitchFamily="66" charset="0"/>
                <a:cs typeface="Arial" charset="0"/>
              </a:rPr>
              <a:t>Sirtakis</a:t>
            </a:r>
            <a:endParaRPr lang="pt-BR" sz="2000" spc="225" dirty="0" smtClean="0">
              <a:solidFill>
                <a:srgbClr val="FFFF00"/>
              </a:solidFill>
              <a:latin typeface="Matura MT Script Capitals" pitchFamily="66" charset="0"/>
              <a:cs typeface="Arial" charset="0"/>
            </a:endParaRPr>
          </a:p>
          <a:p>
            <a:pPr algn="ctr"/>
            <a:r>
              <a:rPr lang="pt-BR" sz="2000" spc="225" dirty="0" smtClean="0">
                <a:solidFill>
                  <a:srgbClr val="FFFF00"/>
                </a:solidFill>
                <a:latin typeface="Matura MT Script Capitals" pitchFamily="66" charset="0"/>
                <a:cs typeface="Arial" charset="0"/>
              </a:rPr>
              <a:t> do Filme </a:t>
            </a:r>
            <a:r>
              <a:rPr lang="pt-BR" sz="2000" spc="225" dirty="0" err="1" smtClean="0">
                <a:solidFill>
                  <a:srgbClr val="FFFF00"/>
                </a:solidFill>
                <a:latin typeface="Matura MT Script Capitals" pitchFamily="66" charset="0"/>
                <a:cs typeface="Arial" charset="0"/>
              </a:rPr>
              <a:t>Zorba</a:t>
            </a:r>
            <a:r>
              <a:rPr lang="pt-BR" sz="2000" spc="225" dirty="0" smtClean="0">
                <a:solidFill>
                  <a:srgbClr val="FFFF00"/>
                </a:solidFill>
                <a:latin typeface="Matura MT Script Capitals" pitchFamily="66" charset="0"/>
                <a:cs typeface="Arial" charset="0"/>
              </a:rPr>
              <a:t> o Grego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6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spc="225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  <a:cs typeface="Arial" charset="0"/>
              </a:rPr>
              <a:t>Nunca aos Domingos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spc="225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  <a:cs typeface="Arial" charset="0"/>
              </a:rPr>
              <a:t>do filme com  o mesmo </a:t>
            </a:r>
            <a:r>
              <a:rPr lang="pt-BR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  <a:cs typeface="Arial" charset="0"/>
              </a:rPr>
              <a:t>nome</a:t>
            </a:r>
          </a:p>
          <a:p>
            <a:pPr algn="ctr"/>
            <a:endParaRPr lang="pt-BR" sz="1400" b="1" i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464128" y="3532487"/>
            <a:ext cx="5514108" cy="14003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 lIns="91438" tIns="45719" rIns="91438" bIns="45719">
            <a:spAutoFit/>
          </a:bodyPr>
          <a:lstStyle/>
          <a:p>
            <a:pPr algn="ctr"/>
            <a:endParaRPr lang="pt-BR" sz="1100" dirty="0" smtClean="0">
              <a:solidFill>
                <a:srgbClr val="0070C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000" dirty="0" smtClean="0">
                <a:solidFill>
                  <a:srgbClr val="0070C0"/>
                </a:solidFill>
                <a:latin typeface="Britannic Bold" panose="020B0903060703020204" pitchFamily="34" charset="0"/>
              </a:rPr>
              <a:t>ACESSE  </a:t>
            </a:r>
            <a:r>
              <a:rPr lang="pt-BR" sz="1000" dirty="0">
                <a:solidFill>
                  <a:srgbClr val="0070C0"/>
                </a:solidFill>
                <a:latin typeface="Britannic Bold" panose="020B0903060703020204" pitchFamily="34" charset="0"/>
              </a:rPr>
              <a:t>MEUS  ESPAÇOS  CULTURAIS  E  TORNE-SE  MEU SEGUIDOR</a:t>
            </a:r>
            <a:endParaRPr lang="pt-BR" sz="14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</a:t>
            </a:r>
            <a:r>
              <a:rPr lang="pt-BR" sz="12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7"/>
              </a:rPr>
              <a:t>://vendraminiletras.blogspot.com</a:t>
            </a:r>
            <a:r>
              <a:rPr lang="pt-BR" sz="12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/</a:t>
            </a:r>
            <a:endParaRPr lang="pt-BR" sz="12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r"/>
            <a:r>
              <a:rPr lang="pt-BR" sz="12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r"/>
            <a:r>
              <a:rPr lang="pt-BR" sz="9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9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01" lvl="2" algn="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REGIÃO</a:t>
            </a:r>
          </a:p>
          <a:p>
            <a:pPr algn="r"/>
            <a:r>
              <a:rPr lang="pt-BR" sz="9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</a:p>
          <a:p>
            <a:pPr algn="r"/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ACADEMICO 28 </a:t>
            </a:r>
          </a:p>
          <a:p>
            <a:pPr algn="ctr"/>
            <a:endParaRPr lang="pt-BR" sz="6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1026" name="Picture 2" descr="C:\Users\User\Pictures\Academia\medalha academi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1112" y="3692237"/>
            <a:ext cx="1224807" cy="1148669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</p:pic>
    </p:spTree>
    <p:extLst>
      <p:ext uri="{BB962C8B-B14F-4D97-AF65-F5344CB8AC3E}">
        <p14:creationId xmlns="" xmlns:p14="http://schemas.microsoft.com/office/powerpoint/2010/main" val="1332269509"/>
      </p:ext>
    </p:extLst>
  </p:cSld>
  <p:clrMapOvr>
    <a:masterClrMapping/>
  </p:clrMapOvr>
  <p:transition spd="slow" advClick="0" advTm="170000">
    <p:fade/>
    <p:sndAc>
      <p:stSnd loop="1">
        <p:snd r:embed="rId3" name="Nunca aos Doming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4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theme1.xml><?xml version="1.0" encoding="utf-8"?>
<a:theme xmlns:a="http://schemas.openxmlformats.org/drawingml/2006/main" name="Apresentação1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Apresentação1</Template>
  <TotalTime>17</TotalTime>
  <Words>406</Words>
  <Application>Microsoft Office PowerPoint</Application>
  <PresentationFormat>Apresentação na tela (16:9)</PresentationFormat>
  <Paragraphs>84</Paragraphs>
  <Slides>12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Apresentação1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User</cp:lastModifiedBy>
  <cp:revision>2</cp:revision>
  <dcterms:created xsi:type="dcterms:W3CDTF">2020-05-13T17:42:34Z</dcterms:created>
  <dcterms:modified xsi:type="dcterms:W3CDTF">2020-05-13T17:59:56Z</dcterms:modified>
</cp:coreProperties>
</file>