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Default Extension="gif" ContentType="image/gif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9"/>
  </p:notesMasterIdLst>
  <p:sldIdLst>
    <p:sldId id="290" r:id="rId2"/>
    <p:sldId id="258" r:id="rId3"/>
    <p:sldId id="266" r:id="rId4"/>
    <p:sldId id="265" r:id="rId5"/>
    <p:sldId id="268" r:id="rId6"/>
    <p:sldId id="267" r:id="rId7"/>
    <p:sldId id="271" r:id="rId8"/>
    <p:sldId id="272" r:id="rId9"/>
    <p:sldId id="269" r:id="rId10"/>
    <p:sldId id="288" r:id="rId11"/>
    <p:sldId id="291" r:id="rId12"/>
    <p:sldId id="259" r:id="rId13"/>
    <p:sldId id="276" r:id="rId14"/>
    <p:sldId id="277" r:id="rId15"/>
    <p:sldId id="278" r:id="rId16"/>
    <p:sldId id="281" r:id="rId17"/>
    <p:sldId id="292" r:id="rId18"/>
  </p:sldIdLst>
  <p:sldSz cx="9144000" cy="5143500" type="screen16x9"/>
  <p:notesSz cx="6858000" cy="9144000"/>
  <p:defaultTextStyle>
    <a:defPPr>
      <a:defRPr lang="tr-T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701" y="-8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 altLang="pt-BR" dirty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pt-BR" altLang="pt-BR" dirty="0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 altLang="pt-BR" dirty="0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063255C-188F-462B-8B58-C0DD163FBDB2}" type="slidenum">
              <a:rPr lang="pt-BR" altLang="pt-BR"/>
              <a:pPr/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xmlns="" val="16862750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A87EC60-26D5-4F31-B650-4D9C343C2E95}" type="slidenum">
              <a:rPr lang="pt-BR" altLang="pt-BR"/>
              <a:pPr/>
              <a:t>2</a:t>
            </a:fld>
            <a:endParaRPr lang="pt-BR" altLang="pt-BR" dirty="0"/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C63539C-AC73-4E7E-A651-598B8E7BD21B}" type="slidenum">
              <a:rPr lang="pt-BR" altLang="pt-BR"/>
              <a:pPr/>
              <a:t>3</a:t>
            </a:fld>
            <a:endParaRPr lang="pt-BR" altLang="pt-BR" dirty="0"/>
          </a:p>
        </p:txBody>
      </p:sp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602917-A217-4B56-9F61-A4BF2C62D9F3}" type="slidenum">
              <a:rPr lang="pt-BR" altLang="pt-BR"/>
              <a:pPr/>
              <a:t>4</a:t>
            </a:fld>
            <a:endParaRPr lang="pt-BR" altLang="pt-BR" dirty="0"/>
          </a:p>
        </p:txBody>
      </p:sp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26A3B1-98B4-4240-8892-65FF3C7C90E7}" type="slidenum">
              <a:rPr lang="pt-BR" altLang="pt-BR"/>
              <a:pPr/>
              <a:t>5</a:t>
            </a:fld>
            <a:endParaRPr lang="pt-BR" altLang="pt-BR" dirty="0"/>
          </a:p>
        </p:txBody>
      </p:sp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D6DB1C6-D315-4F20-B5B8-87B136197CB4}" type="slidenum">
              <a:rPr lang="pt-BR" altLang="pt-BR"/>
              <a:pPr/>
              <a:t>6</a:t>
            </a:fld>
            <a:endParaRPr lang="pt-BR" altLang="pt-BR" dirty="0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E5A9CF-B34A-49FB-B0BA-6ED11E200A1A}" type="slidenum">
              <a:rPr lang="pt-BR" altLang="pt-BR"/>
              <a:pPr/>
              <a:t>7</a:t>
            </a:fld>
            <a:endParaRPr lang="pt-BR" altLang="pt-BR" dirty="0"/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3969E1E-9009-480A-9992-B3A3DAAC503D}" type="slidenum">
              <a:rPr lang="pt-BR" altLang="pt-BR"/>
              <a:pPr/>
              <a:t>8</a:t>
            </a:fld>
            <a:endParaRPr lang="pt-BR" altLang="pt-BR" dirty="0"/>
          </a:p>
        </p:txBody>
      </p:sp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409F37-9C45-4C7E-8300-4EC59A4BE2FE}" type="slidenum">
              <a:rPr lang="pt-BR" altLang="pt-BR"/>
              <a:pPr/>
              <a:t>9</a:t>
            </a:fld>
            <a:endParaRPr lang="pt-BR" altLang="pt-BR" dirty="0"/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71FD0F-4C13-4B99-B537-BC637B3690A1}" type="slidenum">
              <a:rPr lang="pt-BR" altLang="pt-BR"/>
              <a:pPr/>
              <a:t>10</a:t>
            </a:fld>
            <a:endParaRPr lang="pt-BR" altLang="pt-BR" dirty="0"/>
          </a:p>
        </p:txBody>
      </p:sp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255C-188F-462B-8B58-C0DD163FBDB2}" type="slidenum">
              <a:rPr lang="pt-BR" altLang="pt-BR" smtClean="0"/>
              <a:pPr/>
              <a:t>11</a:t>
            </a:fld>
            <a:endParaRPr lang="pt-BR" altLang="pt-BR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75A7B06-681C-4CDC-95B7-5E8DE6E2487D}" type="slidenum">
              <a:rPr lang="pt-BR" altLang="pt-BR"/>
              <a:pPr/>
              <a:t>12</a:t>
            </a:fld>
            <a:endParaRPr lang="pt-BR" altLang="pt-BR" dirty="0"/>
          </a:p>
        </p:txBody>
      </p:sp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218D720-803C-49C6-A184-E529DB1F6E6B}" type="slidenum">
              <a:rPr lang="pt-BR" altLang="pt-BR"/>
              <a:pPr/>
              <a:t>13</a:t>
            </a:fld>
            <a:endParaRPr lang="pt-BR" altLang="pt-BR" dirty="0"/>
          </a:p>
        </p:txBody>
      </p:sp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BA57D51-F725-4841-9E05-8FC17C35B7B2}" type="slidenum">
              <a:rPr lang="pt-BR" altLang="pt-BR"/>
              <a:pPr/>
              <a:t>14</a:t>
            </a:fld>
            <a:endParaRPr lang="pt-BR" altLang="pt-BR" dirty="0"/>
          </a:p>
        </p:txBody>
      </p:sp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53E3B6E-DADE-4F71-BC38-C95E98C683A3}" type="slidenum">
              <a:rPr lang="pt-BR" altLang="pt-BR"/>
              <a:pPr/>
              <a:t>15</a:t>
            </a:fld>
            <a:endParaRPr lang="pt-BR" altLang="pt-BR" dirty="0"/>
          </a:p>
        </p:txBody>
      </p:sp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8792726-B22C-4CF8-B585-BE7532359C5C}" type="slidenum">
              <a:rPr lang="pt-BR" altLang="pt-BR"/>
              <a:pPr/>
              <a:t>16</a:t>
            </a:fld>
            <a:endParaRPr lang="pt-BR" altLang="pt-BR" dirty="0"/>
          </a:p>
        </p:txBody>
      </p:sp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2132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533400" y="1028700"/>
            <a:ext cx="7851648" cy="13716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533400" y="2421402"/>
            <a:ext cx="7854696" cy="131445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30" name="Espaço Reservado par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altLang="pt-BR"/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altLang="pt-BR"/>
          </a:p>
        </p:txBody>
      </p:sp>
      <p:sp>
        <p:nvSpPr>
          <p:cNvPr id="27" name="Espaço Reservado para Número de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63269-4DE0-4742-BC0E-B825836563F8}" type="slidenum">
              <a:rPr lang="tr-TR" altLang="pt-BR" smtClean="0"/>
              <a:pPr/>
              <a:t>‹nº›</a:t>
            </a:fld>
            <a:endParaRPr lang="tr-TR" alt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E4B43-1B92-4E62-B5AD-60A67C9586F7}" type="slidenum">
              <a:rPr lang="tr-TR" altLang="pt-BR" smtClean="0"/>
              <a:pPr/>
              <a:t>‹nº›</a:t>
            </a:fld>
            <a:endParaRPr lang="tr-TR" altLang="pt-BR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0352" y="987552"/>
            <a:ext cx="7772400" cy="1021842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30352" y="2028498"/>
            <a:ext cx="7772400" cy="1132284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8B704-B631-4648-A532-4E58E5992E67}" type="slidenum">
              <a:rPr lang="tr-TR" altLang="pt-BR" smtClean="0"/>
              <a:pPr/>
              <a:t>‹nº›</a:t>
            </a:fld>
            <a:endParaRPr lang="tr-TR" alt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440064"/>
            <a:ext cx="4038600" cy="332613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40064"/>
            <a:ext cx="4038600" cy="332613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271D5-2BF7-4605-BFEB-B872DA21F451}" type="slidenum">
              <a:rPr lang="tr-TR" altLang="pt-BR" smtClean="0"/>
              <a:pPr/>
              <a:t>‹nº›</a:t>
            </a:fld>
            <a:endParaRPr lang="tr-TR" altLang="pt-BR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391436"/>
            <a:ext cx="4040188" cy="494514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6" y="1394818"/>
            <a:ext cx="4041775" cy="491132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1885950"/>
            <a:ext cx="4040188" cy="288429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885950"/>
            <a:ext cx="4041775" cy="288429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alt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alt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16CFF-3068-4173-BECF-529DBB168A5A}" type="slidenum">
              <a:rPr lang="tr-TR" altLang="pt-BR" smtClean="0"/>
              <a:pPr/>
              <a:t>‹nº›</a:t>
            </a:fld>
            <a:endParaRPr lang="tr-TR" altLang="pt-BR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305800" cy="85725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alt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alt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AF334A-BA66-4E6A-B8D6-C5769D322698}" type="slidenum">
              <a:rPr lang="tr-TR" altLang="pt-BR" smtClean="0"/>
              <a:pPr/>
              <a:t>‹nº›</a:t>
            </a:fld>
            <a:endParaRPr lang="tr-TR" altLang="pt-BR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alt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alt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0A4CC-62D7-4040-A97D-7B1832B5AA6B}" type="slidenum">
              <a:rPr lang="tr-TR" altLang="pt-BR" smtClean="0"/>
              <a:pPr/>
              <a:t>‹nº›</a:t>
            </a:fld>
            <a:endParaRPr lang="tr-TR" altLang="pt-BR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385764"/>
            <a:ext cx="2743200" cy="871538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85800" y="1257300"/>
            <a:ext cx="2743200" cy="3429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575050" y="1257300"/>
            <a:ext cx="5111750" cy="3429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5F860A-55EA-4202-ACA7-FA5698F51761}" type="slidenum">
              <a:rPr lang="tr-TR" altLang="pt-BR" smtClean="0"/>
              <a:pPr/>
              <a:t>‹nº›</a:t>
            </a:fld>
            <a:endParaRPr lang="tr-TR" altLang="pt-BR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com Único Canto Aparado e Arredondado 8"/>
          <p:cNvSpPr/>
          <p:nvPr/>
        </p:nvSpPr>
        <p:spPr>
          <a:xfrm rot="420000" flipV="1">
            <a:off x="3165753" y="831058"/>
            <a:ext cx="5257800" cy="30861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riângulo retângulo 11"/>
          <p:cNvSpPr/>
          <p:nvPr/>
        </p:nvSpPr>
        <p:spPr>
          <a:xfrm rot="420000" flipV="1">
            <a:off x="8004134" y="4019827"/>
            <a:ext cx="155448" cy="116586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882747"/>
            <a:ext cx="2212848" cy="1186966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0" y="2121589"/>
            <a:ext cx="2209800" cy="163449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077200" y="4767263"/>
            <a:ext cx="609600" cy="273844"/>
          </a:xfrm>
        </p:spPr>
        <p:txBody>
          <a:bodyPr/>
          <a:lstStyle/>
          <a:p>
            <a:fld id="{6454805F-DF34-4FB5-9378-37928744DCB2}" type="slidenum">
              <a:rPr lang="tr-TR" altLang="pt-BR" smtClean="0"/>
              <a:pPr/>
              <a:t>‹nº›</a:t>
            </a:fld>
            <a:endParaRPr lang="tr-TR" alt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 rot="420000">
            <a:off x="3485793" y="899638"/>
            <a:ext cx="4617720" cy="294894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10" name="Forma livre 9"/>
          <p:cNvSpPr>
            <a:spLocks/>
          </p:cNvSpPr>
          <p:nvPr/>
        </p:nvSpPr>
        <p:spPr bwMode="auto">
          <a:xfrm flipV="1">
            <a:off x="-9525" y="4362450"/>
            <a:ext cx="9163050" cy="7810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orma livre 10"/>
          <p:cNvSpPr>
            <a:spLocks/>
          </p:cNvSpPr>
          <p:nvPr/>
        </p:nvSpPr>
        <p:spPr bwMode="auto">
          <a:xfrm flipV="1">
            <a:off x="4381500" y="4664869"/>
            <a:ext cx="4762500" cy="47863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19B80-ABB1-4A3A-96AF-F035B122BA20}" type="slidenum">
              <a:rPr lang="tr-TR" altLang="pt-BR" smtClean="0"/>
              <a:pPr/>
              <a:t>‹nº›</a:t>
            </a:fld>
            <a:endParaRPr lang="tr-TR" altLang="pt-BR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685801"/>
            <a:ext cx="2057400" cy="3908822"/>
          </a:xfrm>
        </p:spPr>
        <p:txBody>
          <a:bodyPr vert="eaVer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685801"/>
            <a:ext cx="6019800" cy="3908822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r-T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E5DE01-AEF3-4BF2-9856-B73EA1C7BE19}" type="slidenum">
              <a:rPr lang="tr-TR" altLang="pt-BR" smtClean="0"/>
              <a:pPr/>
              <a:t>‹nº›</a:t>
            </a:fld>
            <a:endParaRPr lang="tr-TR" altLang="pt-BR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1">
                <a:tint val="66000"/>
                <a:satMod val="160000"/>
                <a:alpha val="84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a livre 6"/>
          <p:cNvSpPr>
            <a:spLocks/>
          </p:cNvSpPr>
          <p:nvPr/>
        </p:nvSpPr>
        <p:spPr bwMode="auto">
          <a:xfrm>
            <a:off x="-9525" y="-5358"/>
            <a:ext cx="9163050" cy="7810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>
            <a:off x="4381500" y="-5358"/>
            <a:ext cx="4762500" cy="47863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Espaço Reservado para Título 8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0" name="Espaço Reservado para Texto 29"/>
          <p:cNvSpPr>
            <a:spLocks noGrp="1"/>
          </p:cNvSpPr>
          <p:nvPr>
            <p:ph type="body" idx="1"/>
          </p:nvPr>
        </p:nvSpPr>
        <p:spPr>
          <a:xfrm>
            <a:off x="457200" y="1451610"/>
            <a:ext cx="8229600" cy="329184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tr-TR" altLang="pt-BR"/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2667000" y="4767263"/>
            <a:ext cx="33528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tr-TR" altLang="pt-BR"/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7924800" y="4767263"/>
            <a:ext cx="7620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9C7BC67-DBF0-43B4-902C-42F5871D5D9F}" type="slidenum">
              <a:rPr lang="tr-TR" altLang="pt-BR" smtClean="0"/>
              <a:pPr/>
              <a:t>‹nº›</a:t>
            </a:fld>
            <a:endParaRPr lang="tr-TR" altLang="pt-BR"/>
          </a:p>
        </p:txBody>
      </p:sp>
      <p:grpSp>
        <p:nvGrpSpPr>
          <p:cNvPr id="2" name="Grupo 1"/>
          <p:cNvGrpSpPr/>
          <p:nvPr/>
        </p:nvGrpSpPr>
        <p:grpSpPr>
          <a:xfrm>
            <a:off x="-19017" y="151806"/>
            <a:ext cx="9180548" cy="486918"/>
            <a:chOff x="-19045" y="216550"/>
            <a:chExt cx="9180548" cy="649224"/>
          </a:xfrm>
        </p:grpSpPr>
        <p:sp>
          <p:nvSpPr>
            <p:cNvPr id="12" name="Forma liv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orma liv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uxograma: Terminação 3"/>
          <p:cNvSpPr/>
          <p:nvPr/>
        </p:nvSpPr>
        <p:spPr>
          <a:xfrm>
            <a:off x="642910" y="276445"/>
            <a:ext cx="7979630" cy="1080860"/>
          </a:xfrm>
          <a:prstGeom prst="flowChartTerminator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CAMINHOS </a:t>
            </a:r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DE </a:t>
            </a:r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VENEZA E CINQUE TERRE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Através de pinturas</a:t>
            </a:r>
            <a:endParaRPr lang="pt-B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929058" y="1285866"/>
            <a:ext cx="507209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2000" dirty="0" smtClean="0">
              <a:solidFill>
                <a:srgbClr val="FFFF00"/>
              </a:solidFill>
            </a:endParaRPr>
          </a:p>
          <a:p>
            <a:pPr algn="ctr"/>
            <a:r>
              <a:rPr lang="pt-BR" sz="2400" dirty="0" smtClean="0">
                <a:solidFill>
                  <a:srgbClr val="FFFF00"/>
                </a:solidFill>
              </a:rPr>
              <a:t> </a:t>
            </a:r>
            <a:r>
              <a:rPr lang="pt-BR" sz="2400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Cidade e vilarejos quase </a:t>
            </a:r>
            <a:r>
              <a:rPr lang="pt-BR" sz="2400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que totalmente </a:t>
            </a:r>
            <a:r>
              <a:rPr lang="pt-BR" sz="2400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voltadas </a:t>
            </a:r>
            <a:r>
              <a:rPr lang="pt-BR" sz="2400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ao turismo. </a:t>
            </a:r>
            <a:endParaRPr lang="pt-BR" sz="2400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</a:endParaRPr>
          </a:p>
          <a:p>
            <a:pPr algn="ctr"/>
            <a:endParaRPr lang="pt-BR" sz="2400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</a:endParaRPr>
          </a:p>
          <a:p>
            <a:pPr algn="ctr"/>
            <a:r>
              <a:rPr lang="pt-BR" sz="2400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Sinta </a:t>
            </a:r>
            <a:r>
              <a:rPr lang="pt-BR" sz="2400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o pulsar </a:t>
            </a:r>
            <a:r>
              <a:rPr lang="pt-BR" sz="2400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desses lugares. </a:t>
            </a:r>
          </a:p>
          <a:p>
            <a:pPr algn="ctr"/>
            <a:endParaRPr lang="pt-BR" sz="2400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</a:endParaRPr>
          </a:p>
          <a:p>
            <a:pPr algn="ctr"/>
            <a:r>
              <a:rPr lang="pt-BR" sz="2400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Eles </a:t>
            </a:r>
            <a:r>
              <a:rPr lang="pt-BR" sz="2400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são a vida e o sangue </a:t>
            </a:r>
            <a:r>
              <a:rPr lang="pt-BR" sz="2400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dos italianos e turistas.</a:t>
            </a:r>
            <a:endParaRPr lang="pt-BR" sz="2400" dirty="0" smtClean="0">
              <a:solidFill>
                <a:schemeClr val="tx2">
                  <a:lumMod val="75000"/>
                </a:schemeClr>
              </a:solidFill>
              <a:latin typeface="Arial Black" pitchFamily="34" charset="0"/>
            </a:endParaRPr>
          </a:p>
          <a:p>
            <a:pPr algn="ctr"/>
            <a:endParaRPr lang="pt-BR" sz="2400" dirty="0">
              <a:solidFill>
                <a:srgbClr val="FFFF00"/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216988">
            <a:off x="333840" y="1844424"/>
            <a:ext cx="3753875" cy="2359973"/>
          </a:xfrm>
          <a:prstGeom prst="rect">
            <a:avLst/>
          </a:prstGeom>
          <a:solidFill>
            <a:srgbClr val="0070C0"/>
          </a:solidFill>
          <a:ln w="76200">
            <a:solidFill>
              <a:schemeClr val="tx1"/>
            </a:solidFill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56618124"/>
      </p:ext>
    </p:extLst>
  </p:cSld>
  <p:clrMapOvr>
    <a:masterClrMapping/>
  </p:clrMapOvr>
  <p:transition spd="slow" advClick="0" advTm="27000">
    <p:newsflash/>
    <p:sndAc>
      <p:stSnd loop="1">
        <p:snd r:embed="rId2" name="Ennio Morricone - Cinema Paradis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30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100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49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494" tmFilter="0, 0; 0.125,0.2665; 0.25,0.4; 0.375,0.465; 0.5,0.5;  0.625,0.535; 0.75,0.6; 0.875,0.7335; 1,1">
                                          <p:stCondLst>
                                            <p:cond delay="149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47" tmFilter="0, 0; 0.125,0.2665; 0.25,0.4; 0.375,0.465; 0.5,0.5;  0.625,0.535; 0.75,0.6; 0.875,0.7335; 1,1">
                                          <p:stCondLst>
                                            <p:cond delay="297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69" tmFilter="0, 0; 0.125,0.2665; 0.25,0.4; 0.375,0.465; 0.5,0.5;  0.625,0.535; 0.75,0.6; 0.875,0.7335; 1,1">
                                          <p:stCondLst>
                                            <p:cond delay="372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58">
                                          <p:stCondLst>
                                            <p:cond delay="146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73" decel="50000">
                                          <p:stCondLst>
                                            <p:cond delay="152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58">
                                          <p:stCondLst>
                                            <p:cond delay="295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73" decel="50000">
                                          <p:stCondLst>
                                            <p:cond delay="30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58">
                                          <p:stCondLst>
                                            <p:cond delay="369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73" decel="50000">
                                          <p:stCondLst>
                                            <p:cond delay="375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8">
                                          <p:stCondLst>
                                            <p:cond delay="40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73" decel="50000">
                                          <p:stCondLst>
                                            <p:cond delay="412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5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500"/>
                            </p:stCondLst>
                            <p:childTnLst>
                              <p:par>
                                <p:cTn id="3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pt-BR" altLang="pt-BR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pt-BR" altLang="pt-BR" dirty="0"/>
          </a:p>
        </p:txBody>
      </p:sp>
      <p:pic>
        <p:nvPicPr>
          <p:cNvPr id="4100" name="Picture 4" descr="IMAG014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71450"/>
            <a:ext cx="91440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2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pt-BR" altLang="pt-BR" dirty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pt-BR" altLang="pt-BR" dirty="0"/>
          </a:p>
        </p:txBody>
      </p:sp>
      <p:pic>
        <p:nvPicPr>
          <p:cNvPr id="13316" name="Picture 4" descr="ööööööööööööööööşşşş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 advClick="0" advTm="12000">
        <p:zoom/>
      </p:transition>
    </mc:Choice>
    <mc:Fallback>
      <p:transition spd="slow" advClick="0" advTm="12000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pt-BR" altLang="pt-BR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pt-BR" altLang="pt-BR" dirty="0"/>
          </a:p>
        </p:txBody>
      </p:sp>
      <p:pic>
        <p:nvPicPr>
          <p:cNvPr id="12292" name="Picture 4" descr="öönnnnn"/>
          <p:cNvPicPr>
            <a:picLocks noChangeAspect="1" noChangeArrowheads="1"/>
          </p:cNvPicPr>
          <p:nvPr/>
        </p:nvPicPr>
        <p:blipFill>
          <a:blip r:embed="rId3" cstate="print">
            <a:lum bright="6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 advClick="0" advTm="12000">
        <p:pull dir="lu"/>
      </p:transition>
    </mc:Choice>
    <mc:Fallback>
      <p:transition spd="slow" advClick="0" advTm="12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pt-BR" altLang="pt-BR" dirty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pt-BR" altLang="pt-BR" dirty="0"/>
          </a:p>
        </p:txBody>
      </p:sp>
      <p:pic>
        <p:nvPicPr>
          <p:cNvPr id="15364" name="Picture 4" descr="şşşşğğğğğğğğğğğğ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 advClick="0" advTm="12000">
        <p:diamond/>
      </p:transition>
    </mc:Choice>
    <mc:Fallback>
      <p:transition spd="slow" advClick="0" advTm="12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pt-BR" altLang="pt-BR" dirty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pt-BR" altLang="pt-BR" dirty="0"/>
          </a:p>
        </p:txBody>
      </p:sp>
      <p:pic>
        <p:nvPicPr>
          <p:cNvPr id="14340" name="Picture 4" descr="IMAG027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71450"/>
            <a:ext cx="91440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 advClick="0" advTm="12000">
        <p:zoom/>
      </p:transition>
    </mc:Choice>
    <mc:Fallback>
      <p:transition spd="slow" advClick="0" advTm="12000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pt-BR" altLang="pt-BR" dirty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pt-BR" altLang="pt-BR" dirty="0"/>
          </a:p>
        </p:txBody>
      </p:sp>
      <p:pic>
        <p:nvPicPr>
          <p:cNvPr id="19460" name="Picture 4" descr="jjjjjjjj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 advClick="0" advTm="12000">
        <p:cover dir="ru"/>
      </p:transition>
    </mc:Choice>
    <mc:Fallback>
      <p:transition spd="slow" advClick="0" advTm="12000">
        <p:cover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pt-BR" altLang="pt-BR" dirty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pt-BR" altLang="pt-BR" dirty="0"/>
          </a:p>
        </p:txBody>
      </p:sp>
      <p:pic>
        <p:nvPicPr>
          <p:cNvPr id="20484" name="Picture 4" descr="öööööööööö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36935"/>
            <a:ext cx="9144000" cy="5380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 advClick="0" advTm="12000">
        <p:diamond/>
      </p:transition>
    </mc:Choice>
    <mc:Fallback>
      <p:transition spd="slow" advClick="0" advTm="12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pt-BR" altLang="pt-BR" dirty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pt-BR" altLang="pt-BR" dirty="0"/>
          </a:p>
        </p:txBody>
      </p:sp>
      <p:pic>
        <p:nvPicPr>
          <p:cNvPr id="17412" name="Picture 4" descr="IMAG020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 advClick="0" advTm="12000">
        <p:push/>
      </p:transition>
    </mc:Choice>
    <mc:Fallback>
      <p:transition spd="slow" advClick="0" advTm="12000">
        <p:pu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pt-BR" altLang="pt-BR" dirty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pt-BR" altLang="pt-BR" dirty="0"/>
          </a:p>
        </p:txBody>
      </p:sp>
      <p:pic>
        <p:nvPicPr>
          <p:cNvPr id="36868" name="Picture 4" descr="IMAG013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70260"/>
            <a:ext cx="9144000" cy="5485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 advClick="0" advTm="12000">
        <p:split orient="vert"/>
      </p:transition>
    </mc:Choice>
    <mc:Fallback>
      <p:transition spd="slow" advClick="0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avevernazza.com/wp-content/uploads/2012/01/CinqueTerreTrailMap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343772"/>
            <a:ext cx="9144000" cy="6487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61412" y="3471870"/>
            <a:ext cx="88211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1600" dirty="0" smtClean="0">
              <a:solidFill>
                <a:srgbClr val="FFFF00"/>
              </a:solidFill>
            </a:endParaRPr>
          </a:p>
          <a:p>
            <a:pPr algn="ctr"/>
            <a:r>
              <a:rPr lang="pt-BR" sz="1600" b="1" dirty="0" smtClean="0">
                <a:solidFill>
                  <a:srgbClr val="FFFF00"/>
                </a:solidFill>
              </a:rPr>
              <a:t>O parque nacional de Cinque Terre contempla  um esplendoroso panorama com suas terras repletas de vinhedos e vilas intactas. É hoje um dos melhores lugares para visitar na Itália, suas vilas ficam repletas de famílias italianas e turistas, que vem admirar uma vista estupenda a beira de seus penhascos, local perfeito para admirar e brindar a  visão de seus famosos pôres do sol ao sabor de uma taça de vinho, o Ouro Sciacchetrà.</a:t>
            </a:r>
            <a:r>
              <a:rPr lang="pt-BR" sz="1600" b="1" dirty="0" smtClean="0"/>
              <a:t>  </a:t>
            </a:r>
            <a:endParaRPr lang="pt-BR" sz="1600" b="1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1532" y="2031678"/>
            <a:ext cx="2171680" cy="18002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4106373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 advClick="0" advTm="28000">
        <p:zoom/>
      </p:transition>
    </mc:Choice>
    <mc:Fallback>
      <p:transition spd="slow" advClick="0" advTm="28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pt-BR" altLang="pt-BR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pt-BR" altLang="pt-BR" dirty="0"/>
          </a:p>
        </p:txBody>
      </p:sp>
      <p:pic>
        <p:nvPicPr>
          <p:cNvPr id="5124" name="Picture 4" descr="IMAG004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38138"/>
            <a:ext cx="9144000" cy="5481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 advClick="0" advTm="12000">
        <p:zoom/>
      </p:transition>
    </mc:Choice>
    <mc:Fallback>
      <p:transition spd="slow" advClick="0" advTm="12000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pt-BR" altLang="pt-BR" dirty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pt-BR" altLang="pt-BR" dirty="0"/>
          </a:p>
        </p:txBody>
      </p:sp>
      <p:pic>
        <p:nvPicPr>
          <p:cNvPr id="24580" name="Picture 4" descr="IMAG017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57150"/>
            <a:ext cx="9144000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 advClick="0" advTm="12000">
        <p:zoom/>
      </p:transition>
    </mc:Choice>
    <mc:Fallback>
      <p:transition spd="slow" advClick="0" advTm="12000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pt-BR" altLang="pt-BR" dirty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pt-BR" altLang="pt-BR" dirty="0"/>
          </a:p>
        </p:txBody>
      </p:sp>
      <p:pic>
        <p:nvPicPr>
          <p:cNvPr id="25604" name="Picture 4" descr="IMAG002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 advClick="0" advTm="12000">
        <p:zoom/>
      </p:transition>
    </mc:Choice>
    <mc:Fallback>
      <p:transition spd="slow" advClick="0" advTm="12000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pt-BR" altLang="pt-BR" dirty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pt-BR" altLang="pt-BR" dirty="0"/>
          </a:p>
        </p:txBody>
      </p:sp>
      <p:pic>
        <p:nvPicPr>
          <p:cNvPr id="26628" name="Picture 4" descr="n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 advClick="0" advTm="12000">
        <p:zoom/>
      </p:transition>
    </mc:Choice>
    <mc:Fallback>
      <p:transition spd="slow" advClick="0" advTm="12000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pt-BR" altLang="pt-BR" dirty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pt-BR" altLang="pt-BR" dirty="0"/>
          </a:p>
        </p:txBody>
      </p:sp>
      <p:pic>
        <p:nvPicPr>
          <p:cNvPr id="29700" name="Picture 4" descr="öööö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6000" advClick="0" advTm="12000">
        <p:zoom/>
      </p:transition>
    </mc:Choice>
    <mc:Fallback>
      <p:transition spd="slow" advClick="0" advTm="12000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9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378">
              <a:defRPr/>
            </a:pPr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071802" y="285734"/>
            <a:ext cx="3429024" cy="30931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i="1" dirty="0"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CRIAÇÃO E FORMATAÇÃO </a:t>
            </a:r>
            <a:endParaRPr lang="pt-BR" sz="2000" b="1" i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</a:t>
            </a:r>
            <a:r>
              <a:rPr lang="pt-BR" sz="20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</a:t>
            </a:r>
            <a:endParaRPr lang="pt-BR" b="1" i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</a:t>
            </a:r>
            <a:r>
              <a:rPr lang="pt-BR" sz="16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= Acervo Pessoal</a:t>
            </a:r>
            <a:r>
              <a:rPr lang="pt-BR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Pesquisas =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Internet</a:t>
            </a:r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  </a:t>
            </a:r>
            <a:endParaRPr lang="pt-BR" sz="20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u="sng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</a:t>
            </a:r>
            <a:r>
              <a:rPr lang="pt-BR" sz="2100" b="1" u="sng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úsicas de Fundo</a:t>
            </a: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Acompanhamento:</a:t>
            </a: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Cinema </a:t>
            </a:r>
            <a:r>
              <a:rPr lang="pt-BR" sz="15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Paradiso</a:t>
            </a:r>
            <a:endParaRPr lang="pt-BR" sz="15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Orquestrado por </a:t>
            </a:r>
            <a:r>
              <a:rPr lang="pt-BR" sz="15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Ennio</a:t>
            </a:r>
            <a:r>
              <a:rPr lang="pt-BR" sz="1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5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Murricone</a:t>
            </a:r>
            <a:r>
              <a:rPr lang="pt-BR" sz="1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5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Encerramento:</a:t>
            </a: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5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5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Io</a:t>
            </a:r>
            <a:r>
              <a:rPr lang="pt-BR" sz="1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Que Amo Solo Te</a:t>
            </a:r>
            <a:endParaRPr lang="pt-BR" sz="15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5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500" b="1" dirty="0" smtClean="0">
                <a:solidFill>
                  <a:schemeClr val="tx2">
                    <a:lumMod val="75000"/>
                  </a:schemeClr>
                </a:solidFill>
                <a:latin typeface="Maiandra GD" pitchFamily="34" charset="0"/>
                <a:cs typeface="Arial" charset="0"/>
              </a:rPr>
              <a:t>Canta: Nico Fidenco</a:t>
            </a:r>
            <a:endParaRPr lang="pt-BR" sz="1500" b="1" dirty="0">
              <a:solidFill>
                <a:schemeClr val="tx2">
                  <a:lumMod val="75000"/>
                </a:schemeClr>
              </a:solidFill>
              <a:latin typeface="Maiandra GD" pitchFamily="34" charset="0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214282" y="3571882"/>
            <a:ext cx="8643998" cy="147732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dirty="0" smtClean="0">
                <a:solidFill>
                  <a:srgbClr val="0070C0"/>
                </a:solidFill>
                <a:latin typeface="Britannic Bold" panose="020B0903060703020204" pitchFamily="34" charset="0"/>
                <a:cs typeface="+mn-cs"/>
              </a:rPr>
              <a:t>ACESSE  </a:t>
            </a:r>
            <a:r>
              <a:rPr lang="pt-BR" sz="1200" dirty="0">
                <a:solidFill>
                  <a:srgbClr val="0070C0"/>
                </a:solidFill>
                <a:latin typeface="Britannic Bold" panose="020B0903060703020204" pitchFamily="34" charset="0"/>
                <a:cs typeface="+mn-cs"/>
              </a:rPr>
              <a:t>MEUS  ESPAÇOS  CULTURAIS  E  TORNE-SE  MEU SEGUIDOR</a:t>
            </a:r>
            <a:endParaRPr lang="pt-BR" sz="1600" dirty="0">
              <a:solidFill>
                <a:srgbClr val="002060"/>
              </a:solidFill>
              <a:latin typeface="Britannic Bold" panose="020B0903060703020204" pitchFamily="34" charset="0"/>
              <a:cs typeface="+mn-cs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>
                <a:solidFill>
                  <a:schemeClr val="accent1">
                    <a:lumMod val="60000"/>
                    <a:lumOff val="40000"/>
                  </a:schemeClr>
                </a:solidFill>
                <a:latin typeface="Britannic Bold" panose="020B0903060703020204" pitchFamily="34" charset="0"/>
                <a:cs typeface="+mn-cs"/>
                <a:hlinkClick r:id="rId4"/>
              </a:rPr>
              <a:t>http://vendraminiletras.blogspot.com/</a:t>
            </a:r>
            <a:endParaRPr lang="pt-BR" sz="1600" dirty="0">
              <a:solidFill>
                <a:schemeClr val="accent1">
                  <a:lumMod val="60000"/>
                  <a:lumOff val="40000"/>
                </a:schemeClr>
              </a:solidFill>
              <a:latin typeface="Britannic Bold" panose="020B0903060703020204" pitchFamily="34" charset="0"/>
              <a:cs typeface="+mn-cs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>
                <a:solidFill>
                  <a:srgbClr val="7030A0"/>
                </a:solidFill>
                <a:latin typeface="Britannic Bold" panose="020B0903060703020204" pitchFamily="34" charset="0"/>
                <a:cs typeface="+mn-cs"/>
              </a:rPr>
              <a:t>http://sergrasan.com/toninhovendraminislides/</a:t>
            </a: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85701" lvl="2"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defTabSz="914378">
              <a:defRPr/>
            </a:pPr>
            <a:r>
              <a:rPr lang="pt-BR" sz="12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11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11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 </a:t>
            </a:r>
            <a:r>
              <a:rPr lang="pt-BR" sz="11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ACADÊMICO  28</a:t>
            </a:r>
          </a:p>
          <a:p>
            <a:pPr algn="ctr" defTabSz="914378">
              <a:defRPr/>
            </a:pPr>
            <a:r>
              <a:rPr lang="pt-BR" sz="11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endParaRPr lang="pt-BR" sz="8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72264" y="500048"/>
            <a:ext cx="2571736" cy="2643206"/>
          </a:xfrm>
          <a:prstGeom prst="rect">
            <a:avLst/>
          </a:prstGeom>
          <a:ln>
            <a:solidFill>
              <a:schemeClr val="accent6">
                <a:lumMod val="20000"/>
                <a:lumOff val="8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9F2936">
                <a:lumMod val="20000"/>
                <a:lumOff val="8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219139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  <p:pic>
        <p:nvPicPr>
          <p:cNvPr id="10" name="Imagem 9" descr="lanternas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4282" y="142859"/>
            <a:ext cx="2723982" cy="3352012"/>
          </a:xfrm>
          <a:prstGeom prst="rect">
            <a:avLst/>
          </a:prstGeom>
          <a:ln w="57150">
            <a:solidFill>
              <a:schemeClr val="accent3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11873776"/>
      </p:ext>
    </p:extLst>
  </p:cSld>
  <p:clrMapOvr>
    <a:masterClrMapping/>
  </p:clrMapOvr>
  <p:transition spd="slow" advClick="0" advTm="100000">
    <p:wheel spokes="8"/>
    <p:sndAc>
      <p:stSnd loop="1">
        <p:snd r:embed="rId3" name="Nico Fidenco - Io Che Amo Solo 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250"/>
                            </p:stCondLst>
                            <p:childTnLst>
                              <p:par>
                                <p:cTn id="17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75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750"/>
                            </p:stCondLst>
                            <p:childTnLst>
                              <p:par>
                                <p:cTn id="6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9750"/>
                            </p:stCondLst>
                            <p:childTnLst>
                              <p:par>
                                <p:cTn id="7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6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xo">
  <a:themeElements>
    <a:clrScheme name="Papel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Flux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x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83</TotalTime>
  <Words>212</Words>
  <Application>Microsoft Office PowerPoint</Application>
  <PresentationFormat>Apresentação na tela (16:9)</PresentationFormat>
  <Paragraphs>44</Paragraphs>
  <Slides>17</Slides>
  <Notes>16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18" baseType="lpstr">
      <vt:lpstr>Fluxo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9</cp:revision>
  <dcterms:created xsi:type="dcterms:W3CDTF">2020-04-21T14:19:57Z</dcterms:created>
  <dcterms:modified xsi:type="dcterms:W3CDTF">2020-04-21T15:43:32Z</dcterms:modified>
</cp:coreProperties>
</file>