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235" r:id="rId2"/>
    <p:sldMasterId id="2147484247" r:id="rId3"/>
    <p:sldMasterId id="2147484293" r:id="rId4"/>
  </p:sldMasterIdLst>
  <p:notesMasterIdLst>
    <p:notesMasterId r:id="rId16"/>
  </p:notesMasterIdLst>
  <p:sldIdLst>
    <p:sldId id="318" r:id="rId5"/>
    <p:sldId id="333" r:id="rId6"/>
    <p:sldId id="334" r:id="rId7"/>
    <p:sldId id="335" r:id="rId8"/>
    <p:sldId id="336" r:id="rId9"/>
    <p:sldId id="337" r:id="rId10"/>
    <p:sldId id="330" r:id="rId11"/>
    <p:sldId id="344" r:id="rId12"/>
    <p:sldId id="345" r:id="rId13"/>
    <p:sldId id="348" r:id="rId14"/>
    <p:sldId id="317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4F5C"/>
    <a:srgbClr val="FF00FF"/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84975" autoAdjust="0"/>
  </p:normalViewPr>
  <p:slideViewPr>
    <p:cSldViewPr>
      <p:cViewPr varScale="1">
        <p:scale>
          <a:sx n="100" d="100"/>
          <a:sy n="100" d="100"/>
        </p:scale>
        <p:origin x="62" y="4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04/07/2022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912225-7413-4A69-B3EB-055C1C10C34F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3731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912225-7413-4A69-B3EB-055C1C10C34F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4419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170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3398"/>
            <a:ext cx="6858000" cy="17907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0805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9856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4317"/>
            <a:ext cx="7886700" cy="2138406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14475"/>
            <a:ext cx="78867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795538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371600"/>
            <a:ext cx="3886200" cy="326350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1600"/>
            <a:ext cx="3886200" cy="326350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59417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261388"/>
            <a:ext cx="3867150" cy="61927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1880663"/>
            <a:ext cx="3867150" cy="27603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1388"/>
            <a:ext cx="3886201" cy="61927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80663"/>
            <a:ext cx="3886201" cy="27603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933752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5680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920349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48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49"/>
            <a:ext cx="2948940" cy="2857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020280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5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50"/>
            <a:ext cx="2948940" cy="2857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04/07/2022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44955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03209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0271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0272"/>
            <a:ext cx="5800725" cy="435887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8198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9907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7345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87422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86062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4696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4360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73824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29268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24292685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0496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993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04414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72493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5658326"/>
      </p:ext>
    </p:extLst>
  </p:cSld>
  <p:clrMapOvr>
    <a:masterClrMapping/>
  </p:clrMapOvr>
  <p:transition spd="slow">
    <p:wheel spokes="1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90748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5559089"/>
      </p:ext>
    </p:extLst>
  </p:cSld>
  <p:clrMapOvr>
    <a:masterClrMapping/>
  </p:clrMapOvr>
  <p:transition spd="slow">
    <p:wheel spokes="1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33780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023840"/>
      </p:ext>
    </p:extLst>
  </p:cSld>
  <p:clrMapOvr>
    <a:masterClrMapping/>
  </p:clrMapOvr>
  <p:transition spd="slow">
    <p:wheel spokes="1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3393776"/>
      </p:ext>
    </p:extLst>
  </p:cSld>
  <p:clrMapOvr>
    <a:masterClrMapping/>
  </p:clrMapOvr>
  <p:transition spd="slow">
    <p:wheel spokes="1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9417539"/>
      </p:ext>
    </p:extLst>
  </p:cSld>
  <p:clrMapOvr>
    <a:masterClrMapping/>
  </p:clrMapOvr>
  <p:transition spd="slow">
    <p:wheel spokes="1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40539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086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2743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371600"/>
            <a:ext cx="7886700" cy="3263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153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</p:sldLayoutIdLst>
  <p:transition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04/07/2022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18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04/07/2022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202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 spd="slow">
    <p:wheel spokes="1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3.gif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1203382">
            <a:off x="4411416" y="374448"/>
            <a:ext cx="4272751" cy="281442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Padova</a:t>
            </a:r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cidade de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Santo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Antonio</a:t>
            </a:r>
          </a:p>
        </p:txBody>
      </p:sp>
      <p:pic>
        <p:nvPicPr>
          <p:cNvPr id="6" name="Imagem 5" descr="File:Santa Giustina from Prato della Valle Padua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526"/>
            <a:ext cx="4504831" cy="3960440"/>
          </a:xfrm>
          <a:prstGeom prst="ellipse">
            <a:avLst/>
          </a:prstGeom>
          <a:ln>
            <a:noFill/>
          </a:ln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7" name="Imagem 6" descr="File:Città di Castello-Stemma.png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866" y="3563316"/>
            <a:ext cx="2253630" cy="13566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/>
          <p:cNvSpPr/>
          <p:nvPr/>
        </p:nvSpPr>
        <p:spPr>
          <a:xfrm>
            <a:off x="6995644" y="4011910"/>
            <a:ext cx="18722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Avanço Automático</a:t>
            </a: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E09C241-8E34-7496-22ED-CE0BA0E158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9246">
            <a:off x="3342282" y="1726006"/>
            <a:ext cx="2432605" cy="192024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44183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drape"/>
        <p:sndAc>
          <p:stSnd loop="1">
            <p:snd r:embed="rId2" name="Cortazar - A Chasing of the Winds - III.wav"/>
          </p:stSnd>
        </p:sndAc>
      </p:transition>
    </mc:Choice>
    <mc:Fallback xmlns="">
      <p:transition spd="slow" advClick="0" advTm="20000">
        <p:fade/>
        <p:sndAc>
          <p:stSnd loop="1">
            <p:snd r:embed="rId7" name="Cortazar - A Chasing of the Winds - I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50"/>
                            </p:stCondLst>
                            <p:childTnLst>
                              <p:par>
                                <p:cTn id="1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250"/>
                            </p:stCondLst>
                            <p:childTnLst>
                              <p:par>
                                <p:cTn id="2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2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2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750"/>
                            </p:stCondLst>
                            <p:childTnLst>
                              <p:par>
                                <p:cTn id="30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250"/>
                            </p:stCondLst>
                            <p:childTnLst>
                              <p:par>
                                <p:cTn id="3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6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7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50"/>
                            </p:stCondLst>
                            <p:childTnLst>
                              <p:par>
                                <p:cTn id="5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557287"/>
            <a:ext cx="4176464" cy="4043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650"/>
              </a:lnSpc>
              <a:spcAft>
                <a:spcPts val="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Nosso primeiro passeio após ter chegado em Veneza, foi a cidade de Padova. Saímos da estação de Mestre, utilizando o </a:t>
            </a:r>
            <a:r>
              <a:rPr lang="pt-BR" sz="24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Trenitalia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em um percurso de meia hora.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lvl="0" algn="ctr">
              <a:lnSpc>
                <a:spcPts val="1650"/>
              </a:lnSpc>
              <a:spcAft>
                <a:spcPts val="0"/>
              </a:spcAft>
            </a:pP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lvl="0" algn="ctr">
              <a:lnSpc>
                <a:spcPts val="1650"/>
              </a:lnSpc>
              <a:spcAft>
                <a:spcPts val="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Padova em italiano ou  Pádua em português, é a cidade que abriga a Basílica de Santo Antonio, tem ainda outros lugares que valem uma visita, tais como: a Piazza Prato </a:t>
            </a:r>
            <a:r>
              <a:rPr lang="pt-BR" sz="24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della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 Valle.</a:t>
            </a:r>
            <a:endParaRPr lang="pt-BR" sz="2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5955"/>
            <a:ext cx="4299080" cy="2418233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7116">
            <a:off x="239548" y="2339011"/>
            <a:ext cx="4271570" cy="240275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Rectangle 33">
            <a:extLst>
              <a:ext uri="{FF2B5EF4-FFF2-40B4-BE49-F238E27FC236}">
                <a16:creationId xmlns:a16="http://schemas.microsoft.com/office/drawing/2014/main" id="{165565C7-9DB7-2100-3896-FF7BCF5CC1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0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wheel spokes="1"/>
      </p:transition>
    </mc:Choice>
    <mc:Fallback xmlns="">
      <p:transition spd="slow" advClick="0" advTm="3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67945" y="195487"/>
            <a:ext cx="496855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Saindo da estação, chegamos ao nosso primeiro destino caminhando a pé, por lugares e paisagens maravilhosas, até chegar a Basílica de Santo Antônio.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igreja foi construída em 1232 não possui um estilo arquitetônico definido, apresentando traços românticos, góticos e bizantinos, mas é justamente essa mistura que a faz tão bonita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pt-BR" sz="1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1510"/>
            <a:ext cx="3816424" cy="451250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C5AB1A56-08EE-D83A-D9CC-4C596FB89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91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wheel spokes="1"/>
      </p:transition>
    </mc:Choice>
    <mc:Fallback xmlns="">
      <p:transition spd="slow" advClick="0" advTm="2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123478"/>
            <a:ext cx="4536504" cy="4837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Conhecida como 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Santo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foi erguida para abrigar os restos mortais do santo, que na verdade estavam numa pequena igreja que havia no local e que acabou incorporada a atual basílica.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Até hoje é um dos principais lugares de peregrinação católica do mundo, principalmente no dia 13 de junho. Um dos santos mais populares e amados do catolicismo, Santo Antônio de Pádua era, na verdade, português.</a:t>
            </a:r>
            <a:endParaRPr lang="pt-BR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&lt;strong&gt;Basilica&lt;/strong&gt; of Saint Anthony of &lt;strong&gt;Padua&lt;/strong&gt;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9565">
            <a:off x="62143" y="-308954"/>
            <a:ext cx="4303700" cy="348208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F85FF33F-7259-F0E6-0669-6CF44F4D3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791FD3B-1D97-FD3E-4610-54F4BE4F51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6" y="1923678"/>
            <a:ext cx="2247900" cy="3371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A0D57B3-6D18-2DD2-0CA9-642CD79831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71750"/>
            <a:ext cx="3206328" cy="23040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856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wheel spokes="1"/>
      </p:transition>
    </mc:Choice>
    <mc:Fallback xmlns=""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23928" y="256130"/>
            <a:ext cx="4608512" cy="4734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Veio parar em Pádua e lá ficou até falecer em 1231, aos 39 anos.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Graças à sua eloquência, o frei era adorado pelo povo.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Tanto que foi canonizado em tempo recorde: no ano seguinte ao de sua morte.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 incrível é que sua popularidade é grande até os dias de hoje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 descr="&lt;strong&gt;Santo&lt;/strong&gt; António &lt;strong&gt;de&lt;/strong&gt; Lisboa – Wikipédia, a enciclopédia livr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31" y="287807"/>
            <a:ext cx="3150266" cy="45678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CFD02DCB-01EF-5518-D69E-825A01CC5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097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wheel spokes="1"/>
      </p:transition>
    </mc:Choice>
    <mc:Fallback xmlns=""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270151"/>
            <a:ext cx="4392488" cy="4734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Adoramos a Basílica.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 pode até não ter uma fachada esplendorosa, como o </a:t>
            </a:r>
            <a:r>
              <a:rPr lang="pt-BR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Duomo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Florença, por exemplo.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Mas em compensação, o seu interior é belíssimo.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Pelo menos para nós, foi a mais linda que visitamos na Itália. 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Viaje a Italia - &lt;strong&gt;Padua&lt;/strong&gt; y Ferrara - Blog punto Juanfra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5135">
            <a:off x="698562" y="2320395"/>
            <a:ext cx="3825666" cy="312886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1F157751-3124-4C34-6CC7-38E2CE969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&lt;strong&gt;Basilica&lt;/strong&gt; di Sant'&lt;strong&gt;Antonio&lt;/strong&gt; di Padova - Wikipedia">
            <a:extLst>
              <a:ext uri="{FF2B5EF4-FFF2-40B4-BE49-F238E27FC236}">
                <a16:creationId xmlns:a16="http://schemas.microsoft.com/office/drawing/2014/main" id="{8EE3D0C8-5F03-4629-A0A6-BC236B4247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92" y="103901"/>
            <a:ext cx="4001379" cy="2440319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851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9000">
        <p:wheel spokes="1"/>
      </p:transition>
    </mc:Choice>
    <mc:Fallback xmlns="">
      <p:transition spd="slow" advClick="0" advTm="2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932040" y="195486"/>
            <a:ext cx="4066453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 Túmulo de Santo Antônio, com relevos no entorno, retratando cenas de sua vida. 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peregrinos costumam colocar suas mãos nas laterais do tumulo (que está em cima de um pedestal de mármore).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Há uma energia ímpar nesse recinto. 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 descr="&lt;strong&gt;Padua&lt;/strong&gt;, Italy - Tomb of San &lt;strong&gt;Antonio&lt;/strong&gt; de &lt;strong&gt;Padua&lt;/strong&gt; 3-22-2004 024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2582">
            <a:off x="197236" y="465408"/>
            <a:ext cx="5187064" cy="3890297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1E87B810-D735-26E5-652A-D70D01A33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656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wheel spokes="1"/>
      </p:transition>
    </mc:Choice>
    <mc:Fallback xmlns="">
      <p:transition spd="slow" advClick="0" advTm="2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262354"/>
            <a:ext cx="424847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1400" b="1" dirty="0">
                <a:ln w="9525">
                  <a:noFill/>
                  <a:prstDash val="solid"/>
                </a:ln>
                <a:solidFill>
                  <a:schemeClr val="accent5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 Capela das Relíquias, que abriga os “tesouros” ligados ao santo, como vários objetos usados  nas missas  e a túnica que ele vestia na época e um belo relicário contendo, pasmem, a língua e as cordas vocais.  Reza a lenda que, quando abriram a tumba  para transportar o corpo de uma antiga igrejinha até o local da tumba nova na Basílica, viram que apenas a língua e as cordas vocais estavam intactas.</a:t>
            </a:r>
          </a:p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1400" b="1" dirty="0">
                <a:ln w="9525">
                  <a:noFill/>
                  <a:prstDash val="solid"/>
                </a:ln>
                <a:solidFill>
                  <a:schemeClr val="accent5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Aí interpretaram logo como uma prova de que a pregação do santo era obra de Deus e, por isso, tais partes do corpo viraram “relíquias”. </a:t>
            </a:r>
            <a:endParaRPr lang="pt-BR" sz="1100" b="1" dirty="0">
              <a:ln w="9525">
                <a:noFill/>
                <a:prstDash val="solid"/>
              </a:ln>
              <a:solidFill>
                <a:schemeClr val="accent5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TLATLAUQUITEPEC Y SU REGIÓN: San &lt;strong&gt;Antonio&lt;/strong&gt; &lt;strong&gt;de&lt;/strong&gt; &lt;strong&gt;Padua&lt;/strong&gt; en Tochimp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4910">
            <a:off x="383850" y="178619"/>
            <a:ext cx="3512770" cy="268347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2C2E857A-CD42-0A24-C3D2-F659806C9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575050F-0E8C-4C19-CB2C-77EA8AB7D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7462">
            <a:off x="693277" y="2458349"/>
            <a:ext cx="3308673" cy="29355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923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:wheel spokes="1"/>
      </p:transition>
    </mc:Choice>
    <mc:Fallback xmlns="">
      <p:transition spd="slow" advClick="0" advTm="3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723878"/>
            <a:ext cx="8856984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segunda visita foi a Prata dela Valle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Trata-se de uma grande praça, com uma ilha verde no centro e cercada por um canal de formato oval, margeado por 2 anéis de estátuas. Há 4 caminhos que atravessam o gramado e o canal que se cruzam no centro.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12" y="198775"/>
            <a:ext cx="8876908" cy="3326328"/>
          </a:xfrm>
          <a:prstGeom prst="ellipse">
            <a:avLst/>
          </a:prstGeom>
          <a:ln>
            <a:noFill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526BBB99-2BC8-8703-9539-F4EFFC72A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818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000">
        <p:comb/>
      </p:transition>
    </mc:Choice>
    <mc:Fallback xmlns="">
      <p:transition spd="slow" advClick="0" advTm="27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636" y="3003798"/>
            <a:ext cx="8931860" cy="2088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170"/>
              </a:lnSpc>
              <a:spcAft>
                <a:spcPts val="1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considerada uma das maiores praças da Europa e a maior da Itália. Lá costumam ocorrer eventos ao ar livre, feiras e é considerado um ponto de encontro para os moradores. Já foi um teatro romano, pertenceu a um mosteiro, foi mercado ao ar livre, arena de jogos esportivos e palco de festas e sermões. 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780" y="198022"/>
            <a:ext cx="3803914" cy="21397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 descr="Viaje a &lt;strong&gt;Italia&lt;/strong&gt; - &lt;strong&gt;Padua&lt;/strong&gt; y Ferrara - Blog punto Juanfra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69" y="282595"/>
            <a:ext cx="3036906" cy="203169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m 4" descr="File:Padova-Prato &lt;strong&gt;della&lt;/strong&gt; &lt;strong&gt;Valle&lt;/strong&gt;.jpg - Wikimedia Common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022" y="149306"/>
            <a:ext cx="3069474" cy="229826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angle 33">
            <a:extLst>
              <a:ext uri="{FF2B5EF4-FFF2-40B4-BE49-F238E27FC236}">
                <a16:creationId xmlns:a16="http://schemas.microsoft.com/office/drawing/2014/main" id="{766B00F5-31EE-DA23-F84A-FEBAF915D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354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0000">
        <p15:prstTrans prst="wind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25952" y="312738"/>
            <a:ext cx="2892095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&amp; Sons  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    </a:t>
            </a:r>
            <a:endParaRPr kumimoji="0" lang="pt-BR" sz="1800" b="1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Abert/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Chasing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of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the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Winds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ao Piano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Caruso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Canta: Luciano Bruno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923928" y="3933011"/>
            <a:ext cx="506476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5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PARTICIPAÇÃO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 -   ACADÊMICO  28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9043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130000">
        <p14:warp dir="in"/>
        <p:sndAc>
          <p:stSnd>
            <p:snd r:embed="rId3" name="Caruso Luciano Bruno.wav"/>
          </p:stSnd>
        </p:sndAc>
      </p:transition>
    </mc:Choice>
    <mc:Fallback xmlns="">
      <p:transition spd="slow" advClick="0" advTm="130000">
        <p:fade/>
        <p:sndAc>
          <p:stSnd>
            <p:snd r:embed="rId9" name="Caruso Luciano Bru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0"/>
                            </p:stCondLst>
                            <p:childTnLst>
                              <p:par>
                                <p:cTn id="7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PADOVA A CIDADE DE SANTO ANTONIO</Template>
  <TotalTime>21</TotalTime>
  <Words>662</Words>
  <Application>Microsoft Office PowerPoint</Application>
  <PresentationFormat>Apresentação na tela (16:9)</PresentationFormat>
  <Paragraphs>52</Paragraphs>
  <Slides>11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11</vt:i4>
      </vt:variant>
    </vt:vector>
  </HeadingPairs>
  <TitlesOfParts>
    <vt:vector size="28" baseType="lpstr">
      <vt:lpstr>Arial</vt:lpstr>
      <vt:lpstr>Arial Black</vt:lpstr>
      <vt:lpstr>Britannic Bold</vt:lpstr>
      <vt:lpstr>Calibri</vt:lpstr>
      <vt:lpstr>Calibri Light</vt:lpstr>
      <vt:lpstr>Calisto MT</vt:lpstr>
      <vt:lpstr>Cambria</vt:lpstr>
      <vt:lpstr>David</vt:lpstr>
      <vt:lpstr>Georgia</vt:lpstr>
      <vt:lpstr>Gill Sans MT</vt:lpstr>
      <vt:lpstr>Maiandra GD</vt:lpstr>
      <vt:lpstr>Times New Roman</vt:lpstr>
      <vt:lpstr>Wingdings 2</vt:lpstr>
      <vt:lpstr>SIMBOLOS DE UM PASSADO - S</vt:lpstr>
      <vt:lpstr>HDOfficeLightV0</vt:lpstr>
      <vt:lpstr>1_Viagem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2022-07-04T14:08:16Z</dcterms:created>
  <dcterms:modified xsi:type="dcterms:W3CDTF">2022-07-04T14:29:34Z</dcterms:modified>
  <cp:contentStatus/>
</cp:coreProperties>
</file>