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92" r:id="rId2"/>
  </p:sldMasterIdLst>
  <p:notesMasterIdLst>
    <p:notesMasterId r:id="rId11"/>
  </p:notesMasterIdLst>
  <p:sldIdLst>
    <p:sldId id="265" r:id="rId3"/>
    <p:sldId id="307" r:id="rId4"/>
    <p:sldId id="311" r:id="rId5"/>
    <p:sldId id="308" r:id="rId6"/>
    <p:sldId id="309" r:id="rId7"/>
    <p:sldId id="310" r:id="rId8"/>
    <p:sldId id="306" r:id="rId9"/>
    <p:sldId id="304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0000"/>
    <a:srgbClr val="9149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1" autoAdjust="0"/>
    <p:restoredTop sz="94660"/>
  </p:normalViewPr>
  <p:slideViewPr>
    <p:cSldViewPr>
      <p:cViewPr>
        <p:scale>
          <a:sx n="121" d="100"/>
          <a:sy n="121" d="100"/>
        </p:scale>
        <p:origin x="571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35592-05ED-405D-9B45-71C131E580F2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77B2E-1F1C-4BAE-B1C3-427A1327ACD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087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6353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834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434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43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077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20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206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121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161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57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694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715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973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6218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19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5640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0222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911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14346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3194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3619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3694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96003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65511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30722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4155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0306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779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224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5FA03-0865-4861-A5A0-6179CD17F925}" type="datetimeFigureOut">
              <a:rPr lang="pt-BR" smtClean="0"/>
              <a:t>03/03/2023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fld id="{A3BA2AE2-94BA-4C20-AC68-0FC8927ACE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311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28242">
            <a:off x="110057" y="319214"/>
            <a:ext cx="33304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O QUE EU ADMIRO EM VOCÊ... 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38709">
            <a:off x="380201" y="3742372"/>
            <a:ext cx="3013247" cy="69625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336022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dirty="0" smtClean="0">
                <a:ln/>
                <a:solidFill>
                  <a:schemeClr val="accent3"/>
                </a:solidFill>
              </a:rPr>
              <a:t>É A FORÇA </a:t>
            </a:r>
          </a:p>
          <a:p>
            <a:pPr algn="ctr"/>
            <a:r>
              <a:rPr lang="pt-BR" sz="28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</a:p>
          <a:p>
            <a:pPr algn="ctr"/>
            <a:r>
              <a:rPr lang="pt-BR" sz="28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ESPERANÇA!!!</a:t>
            </a: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01604" y="4489404"/>
            <a:ext cx="135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rgbClr val="F60000"/>
                </a:solidFill>
                <a:latin typeface="Broadway" panose="04040905080B02020502" pitchFamily="82" charset="0"/>
              </a:rPr>
              <a:t>PROGRESSÃO</a:t>
            </a:r>
          </a:p>
          <a:p>
            <a:r>
              <a:rPr lang="pt-BR" sz="1200" dirty="0" smtClean="0">
                <a:solidFill>
                  <a:srgbClr val="F60000"/>
                </a:solidFill>
                <a:latin typeface="Broadway" panose="04040905080B02020502" pitchFamily="82" charset="0"/>
              </a:rPr>
              <a:t>AUTOMÁTICA</a:t>
            </a:r>
            <a:endParaRPr lang="pt-BR" sz="1200" dirty="0">
              <a:solidFill>
                <a:srgbClr val="F600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724" y="271558"/>
            <a:ext cx="6347335" cy="421784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948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14:prism/>
        <p:sndAc>
          <p:stSnd loop="1">
            <p:snd r:embed="rId2" name="Elvis Presley-The Wonder of You.wav"/>
          </p:stSnd>
        </p:sndAc>
      </p:transition>
    </mc:Choice>
    <mc:Fallback xmlns="">
      <p:transition spd="slow" advClick="0" advTm="14000">
        <p:fade/>
        <p:sndAc>
          <p:stSnd loop="1">
            <p:snd r:embed="rId5" name="Elvis Presley-The Wonder of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750"/>
                            </p:stCondLst>
                            <p:childTnLst>
                              <p:par>
                                <p:cTn id="2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50"/>
                            </p:stCondLst>
                            <p:childTnLst>
                              <p:par>
                                <p:cTn id="32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61412" y="23143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Quando ninguém quer me entender,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criticando algo que errei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9256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fallOve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93"/>
            <a:ext cx="9144000" cy="512771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662012" y="3471870"/>
            <a:ext cx="42305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Você me dá esperança, consolo</a:t>
            </a:r>
            <a:b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</a:br>
            <a:r>
              <a:rPr lang="pt-B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e forças pra </a:t>
            </a:r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elvetica Neue"/>
              </a:rPr>
              <a:t>prosseguir</a:t>
            </a:r>
            <a:endParaRPr lang="pt-B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91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wind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2094697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pt-BR" sz="1400" dirty="0" smtClean="0">
                <a:solidFill>
                  <a:srgbClr val="333333"/>
                </a:solidFill>
                <a:latin typeface="Helvetica Neue"/>
              </a:rPr>
              <a:t>Está </a:t>
            </a:r>
            <a:r>
              <a:rPr lang="pt-BR" sz="1400" dirty="0">
                <a:solidFill>
                  <a:srgbClr val="333333"/>
                </a:solidFill>
                <a:latin typeface="Helvetica Neue"/>
              </a:rPr>
              <a:t>sempre </a:t>
            </a:r>
            <a:r>
              <a:rPr lang="pt-BR" sz="1400" dirty="0" smtClean="0">
                <a:solidFill>
                  <a:srgbClr val="333333"/>
                </a:solidFill>
                <a:latin typeface="Helvetica Neue"/>
              </a:rPr>
              <a:t>estendendo-me </a:t>
            </a:r>
            <a:r>
              <a:rPr lang="pt-BR" sz="1400" dirty="0">
                <a:solidFill>
                  <a:srgbClr val="333333"/>
                </a:solidFill>
                <a:latin typeface="Helvetica Neue"/>
              </a:rPr>
              <a:t>a mão</a:t>
            </a:r>
            <a:br>
              <a:rPr lang="pt-BR" sz="1400" dirty="0">
                <a:solidFill>
                  <a:srgbClr val="333333"/>
                </a:solidFill>
                <a:latin typeface="Helvetica Neue"/>
              </a:rPr>
            </a:br>
            <a:r>
              <a:rPr lang="pt-BR" sz="1400" dirty="0" smtClean="0">
                <a:solidFill>
                  <a:srgbClr val="333333"/>
                </a:solidFill>
                <a:latin typeface="Helvetica Neue"/>
              </a:rPr>
              <a:t>É isso </a:t>
            </a:r>
            <a:r>
              <a:rPr lang="pt-BR" sz="1400" dirty="0">
                <a:solidFill>
                  <a:srgbClr val="333333"/>
                </a:solidFill>
                <a:latin typeface="Helvetica Neue"/>
              </a:rPr>
              <a:t>que </a:t>
            </a:r>
            <a:r>
              <a:rPr lang="pt-BR" sz="1400" dirty="0" smtClean="0">
                <a:solidFill>
                  <a:srgbClr val="333333"/>
                </a:solidFill>
                <a:latin typeface="Helvetica Neue"/>
              </a:rPr>
              <a:t>admiro </a:t>
            </a:r>
            <a:r>
              <a:rPr lang="pt-BR" sz="1400" dirty="0">
                <a:solidFill>
                  <a:srgbClr val="333333"/>
                </a:solidFill>
                <a:latin typeface="Helvetica Neue"/>
              </a:rPr>
              <a:t>em você</a:t>
            </a:r>
            <a:br>
              <a:rPr lang="pt-BR" sz="1400" dirty="0">
                <a:solidFill>
                  <a:srgbClr val="333333"/>
                </a:solidFill>
                <a:latin typeface="Helvetica Neue"/>
              </a:rPr>
            </a:br>
            <a:endParaRPr lang="pt-BR" sz="1400" dirty="0">
              <a:solidFill>
                <a:srgbClr val="333333"/>
              </a:solidFill>
              <a:latin typeface="Helvetica Neue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" y="0"/>
            <a:ext cx="9127553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424" y="32145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Está sempre estendendo-me a mão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É isso que admiro em você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0034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fallOve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69075" y="2693750"/>
            <a:ext cx="4528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Você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sorri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e o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mundo se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ilumina,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/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</a:b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toca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minha mão e eu sou um rei</a:t>
            </a:r>
            <a:b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</a:b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Seu beijo pra mim vale uma fortuna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 descr="The Wonder of You (&lt;strong&gt;Elvis Presley&lt;/strong&gt; album)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12" y="501474"/>
            <a:ext cx="4472903" cy="405054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43" y="51414"/>
            <a:ext cx="3528470" cy="2520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967" y="1311582"/>
            <a:ext cx="1669646" cy="16696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011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5000">
        <p14:shred pattern="rectangl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3315"/>
            <a:ext cx="9143999" cy="5236815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472" y="231438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Seu amor pra mim é tudo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Acho que eu nunca saberei a razão</a:t>
            </a:r>
          </a:p>
          <a:p>
            <a:pPr lvl="0"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Pela qual me ama e como você </a:t>
            </a:r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faz</a:t>
            </a:r>
          </a:p>
          <a:p>
            <a:pPr lvl="0" algn="ctr"/>
            <a:endParaRPr lang="pt-BR" sz="28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  <a:p>
            <a:pPr lvl="0" algn="ctr"/>
            <a:r>
              <a:rPr 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Isso é maravilhoso, você é maravilhosa.</a:t>
            </a:r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/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</a:b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65865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22000">
        <p15:prstTrans prst="peelOff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297FD5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424" y="278814"/>
            <a:ext cx="576076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pt-BR" sz="2800" b="1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 A canção que abrilhanta a formatação,</a:t>
            </a:r>
          </a:p>
          <a:p>
            <a:pPr algn="ctr"/>
            <a:r>
              <a:rPr lang="pt-BR" sz="40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The </a:t>
            </a:r>
            <a:r>
              <a:rPr lang="pt-BR" sz="4000" dirty="0">
                <a:solidFill>
                  <a:srgbClr val="FF0000"/>
                </a:solidFill>
                <a:latin typeface="Brush Script MT" panose="03060802040406070304" pitchFamily="66" charset="0"/>
              </a:rPr>
              <a:t>Wonder </a:t>
            </a:r>
            <a:r>
              <a:rPr lang="pt-BR" sz="4000" dirty="0" err="1">
                <a:solidFill>
                  <a:srgbClr val="FF0000"/>
                </a:solidFill>
                <a:latin typeface="Brush Script MT" panose="03060802040406070304" pitchFamily="66" charset="0"/>
              </a:rPr>
              <a:t>of</a:t>
            </a:r>
            <a:r>
              <a:rPr lang="pt-BR" sz="4000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pt-BR" sz="4000" dirty="0" err="1" smtClean="0">
                <a:solidFill>
                  <a:srgbClr val="FF0000"/>
                </a:solidFill>
                <a:latin typeface="Brush Script MT" panose="03060802040406070304" pitchFamily="66" charset="0"/>
              </a:rPr>
              <a:t>You</a:t>
            </a:r>
            <a:r>
              <a:rPr lang="pt-BR" sz="40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, </a:t>
            </a:r>
          </a:p>
          <a:p>
            <a:pPr algn="ctr"/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foi escrita por </a:t>
            </a:r>
            <a:r>
              <a:rPr lang="pt-BR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Baker </a:t>
            </a:r>
            <a:r>
              <a:rPr lang="pt-BR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Knight. 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 </a:t>
            </a:r>
          </a:p>
          <a:p>
            <a:pPr algn="ctr"/>
            <a:endParaRPr lang="pt-BR" sz="2800" dirty="0" smtClean="0">
              <a:solidFill>
                <a:srgbClr val="000000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A gravação de  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Elvis </a:t>
            </a:r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 Presley foi realizada 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em </a:t>
            </a:r>
            <a:r>
              <a:rPr lang="pt-BR" sz="2800" dirty="0" err="1">
                <a:solidFill>
                  <a:srgbClr val="000000"/>
                </a:solidFill>
                <a:latin typeface="Brush Script MT" panose="03060802040406070304" pitchFamily="66" charset="0"/>
              </a:rPr>
              <a:t>Las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 Vegas, em 19 de Fevereiro de 1970. </a:t>
            </a:r>
            <a:r>
              <a:rPr lang="pt-BR" sz="2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Glen</a:t>
            </a:r>
            <a:r>
              <a:rPr lang="pt-BR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 </a:t>
            </a:r>
            <a:r>
              <a:rPr lang="pt-BR" sz="2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Hardin</a:t>
            </a:r>
            <a:r>
              <a:rPr lang="pt-BR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 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fez o arranjo. Este disco vendeu mais de dois milhões de </a:t>
            </a:r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exemplares.</a:t>
            </a:r>
          </a:p>
          <a:p>
            <a:pPr algn="ctr"/>
            <a:endParaRPr lang="pt-BR" sz="2800" dirty="0">
              <a:solidFill>
                <a:srgbClr val="000000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Este </a:t>
            </a:r>
            <a:r>
              <a:rPr lang="pt-BR" sz="2800" dirty="0">
                <a:solidFill>
                  <a:srgbClr val="000000"/>
                </a:solidFill>
                <a:latin typeface="Brush Script MT" panose="03060802040406070304" pitchFamily="66" charset="0"/>
              </a:rPr>
              <a:t>foi o primeiro single de Elvis "ao vivo</a:t>
            </a:r>
            <a:r>
              <a:rPr lang="pt-BR" sz="2800" dirty="0" smtClean="0">
                <a:solidFill>
                  <a:srgbClr val="000000"/>
                </a:solidFill>
                <a:latin typeface="Brush Script MT" panose="03060802040406070304" pitchFamily="66" charset="0"/>
              </a:rPr>
              <a:t>."</a:t>
            </a:r>
            <a:endParaRPr lang="pt-BR" sz="2800" dirty="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5" name="Imagem 4" descr="File:&lt;strong&gt;ElvisPresley&lt;/strong&gt;-OneNight.jpg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888" y="411462"/>
            <a:ext cx="2876995" cy="43205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51449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Click="0" advTm="28000">
        <p15:prstTrans prst="fractur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8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6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98710" y="249137"/>
            <a:ext cx="25570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</a:t>
            </a:r>
            <a:r>
              <a:rPr kumimoji="0" lang="pt-BR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</a:t>
            </a:r>
            <a:endParaRPr kumimoji="0" lang="pt-BR" sz="1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r>
              <a:rPr kumimoji="0" lang="pt-B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sz="16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18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Abert/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Acomp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: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The Wonder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Of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You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(minha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tradução e adaptação)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Canta: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Elvis Presley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Encerramento: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My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Sweet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Lord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Orquestração: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Paul </a:t>
            </a:r>
            <a:r>
              <a:rPr kumimoji="0" lang="pt-BR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Mauriat</a:t>
            </a:r>
            <a:r>
              <a:rPr kumimoji="0" lang="pt-BR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851920" y="3867894"/>
            <a:ext cx="5194928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9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1638">
            <a:off x="232707" y="-2561"/>
            <a:ext cx="3222961" cy="4834442"/>
          </a:xfrm>
          <a:prstGeom prst="roundRect">
            <a:avLst>
              <a:gd name="adj" fmla="val 13205"/>
            </a:avLst>
          </a:prstGeom>
          <a:ln w="762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85598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0">
        <p15:prstTrans prst="fracture"/>
        <p:sndAc>
          <p:stSnd loop="1">
            <p:snd r:embed="rId3" name="Paul Mauriat - My Sweet Lord.wav"/>
          </p:stSnd>
        </p:sndAc>
      </p:transition>
    </mc:Choice>
    <mc:Fallback xmlns="">
      <p:transition spd="slow" advClick="0" advTm="130000">
        <p:fade/>
        <p:sndAc>
          <p:stSnd loop="1">
            <p:snd r:embed="rId7" name="Paul Mauriat - My Sweet Lor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Modelos em movimen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arquivo_173_23042018083220</Template>
  <TotalTime>4</TotalTime>
  <Words>146</Words>
  <Application>Microsoft Office PowerPoint</Application>
  <PresentationFormat>Apresentação na tela (16:9)</PresentationFormat>
  <Paragraphs>43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Aharoni</vt:lpstr>
      <vt:lpstr>Arial</vt:lpstr>
      <vt:lpstr>Arial Black</vt:lpstr>
      <vt:lpstr>Britannic Bold</vt:lpstr>
      <vt:lpstr>Broadway</vt:lpstr>
      <vt:lpstr>Brush Script MT</vt:lpstr>
      <vt:lpstr>Calibri</vt:lpstr>
      <vt:lpstr>Cambria</vt:lpstr>
      <vt:lpstr>David</vt:lpstr>
      <vt:lpstr>Harrington</vt:lpstr>
      <vt:lpstr>Helvetica Neue</vt:lpstr>
      <vt:lpstr>Maiandra GD</vt:lpstr>
      <vt:lpstr>Times New Roman</vt:lpstr>
      <vt:lpstr>Trebuchet MS</vt:lpstr>
      <vt:lpstr>Verdana</vt:lpstr>
      <vt:lpstr>Wingdings 3</vt:lpstr>
      <vt:lpstr>Modelos em movimento</vt:lpstr>
      <vt:lpstr>Facetado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2023-03-03T14:27:58Z</dcterms:created>
  <dcterms:modified xsi:type="dcterms:W3CDTF">2023-03-03T14:32:01Z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6844173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D6.0.5</vt:lpwstr>
  </property>
</Properties>
</file>