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11"/>
  </p:notesMasterIdLst>
  <p:sldIdLst>
    <p:sldId id="273" r:id="rId3"/>
    <p:sldId id="293" r:id="rId4"/>
    <p:sldId id="305" r:id="rId5"/>
    <p:sldId id="312" r:id="rId6"/>
    <p:sldId id="315" r:id="rId7"/>
    <p:sldId id="313" r:id="rId8"/>
    <p:sldId id="314" r:id="rId9"/>
    <p:sldId id="288" r:id="rId1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77641" autoAdjust="0"/>
  </p:normalViewPr>
  <p:slideViewPr>
    <p:cSldViewPr snapToGrid="0">
      <p:cViewPr varScale="1">
        <p:scale>
          <a:sx n="82" d="100"/>
          <a:sy n="82" d="100"/>
        </p:scale>
        <p:origin x="720" y="-4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9B760-DA66-4FF9-8E87-AD2103DB8F13}" type="datetimeFigureOut">
              <a:rPr lang="pt-BR" smtClean="0"/>
              <a:t>30/06/2021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EE606-AF75-4B6B-8FFD-5440FB9281F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5557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EE606-AF75-4B6B-8FFD-5440FB9281FC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40566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30/06/2021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18976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30/06/2021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2024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30/06/2021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35097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30/06/2021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82822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30/06/2021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4661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30/06/2021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92164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30/06/2021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67847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30/06/2021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84752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30/06/2021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9153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30/06/2021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55154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30/06/2021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636246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2" y="4853419"/>
            <a:ext cx="11277601" cy="1222375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2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85" indent="0" algn="ctr">
              <a:buNone/>
            </a:lvl2pPr>
            <a:lvl3pPr marL="1219170" indent="0" algn="ctr">
              <a:buNone/>
            </a:lvl3pPr>
            <a:lvl4pPr marL="1828754" indent="0" algn="ctr">
              <a:buNone/>
            </a:lvl4pPr>
            <a:lvl5pPr marL="2438339" indent="0" algn="ctr">
              <a:buNone/>
            </a:lvl5pPr>
            <a:lvl6pPr marL="3047924" indent="0" algn="ctr">
              <a:buNone/>
            </a:lvl6pPr>
            <a:lvl7pPr marL="3657509" indent="0" algn="ctr">
              <a:buNone/>
            </a:lvl7pPr>
            <a:lvl8pPr marL="4267093" indent="0" algn="ctr">
              <a:buNone/>
            </a:lvl8pPr>
            <a:lvl9pPr marL="4876678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2064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6" y="76208"/>
            <a:ext cx="3860801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20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2" y="1676410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6" y="2947094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43222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0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686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3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3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3" y="6477003"/>
            <a:ext cx="1016001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3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6670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43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3019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3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2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5333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7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20349115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9169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5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761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5F6E9-5CD3-4D5E-A833-5DD4415114AD}" type="datetimeFigureOut">
              <a:rPr lang="pt-BR" smtClean="0"/>
              <a:t>30/06/2021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67663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4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30/06/2021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3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4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3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450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89" indent="-4571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75" indent="-38099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62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547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13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71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30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88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470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audio" Target="../media/audio1.wav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hyperlink" Target="http://pt.wikipedia.org/wiki/ala%C3%83%C2%BAde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3.jpg"/><Relationship Id="rId7" Type="http://schemas.openxmlformats.org/officeDocument/2006/relationships/image" Target="../media/image16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hyperlink" Target="https://www.wondermondo.com/Portugal.htm" TargetMode="External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hyperlink" Target="https://desciclopedia.org/wiki/Palha%C3%A7os_Assassinos_do_Espa%C3%A7o_Sideral" TargetMode="External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6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8" descr="CD (ani)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860640" y="5709335"/>
            <a:ext cx="1064549" cy="911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4">
              <a:lumMod val="75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4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4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4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4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4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4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4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4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sp>
        <p:nvSpPr>
          <p:cNvPr id="13" name="CaixaDeTexto 12"/>
          <p:cNvSpPr txBox="1"/>
          <p:nvPr/>
        </p:nvSpPr>
        <p:spPr>
          <a:xfrm>
            <a:off x="6542589" y="830386"/>
            <a:ext cx="4954220" cy="1555616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pt-BR" sz="4800" b="1" dirty="0">
                <a:ln w="127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Ravie" panose="04040805050809020602" pitchFamily="82" charset="0"/>
              </a:rPr>
              <a:t>PLANGE AO LONGE</a:t>
            </a:r>
            <a:endParaRPr lang="pt-BR" sz="4000" b="1" dirty="0">
              <a:ln w="127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0000"/>
              </a:solidFill>
              <a:latin typeface="Ravie" panose="04040805050809020602" pitchFamily="82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10840235" y="5776491"/>
            <a:ext cx="110535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TV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B4024384-EAF1-4715-86CC-25F94FE777BC}"/>
              </a:ext>
            </a:extLst>
          </p:cNvPr>
          <p:cNvSpPr txBox="1"/>
          <p:nvPr/>
        </p:nvSpPr>
        <p:spPr>
          <a:xfrm>
            <a:off x="609647" y="5087014"/>
            <a:ext cx="8867766" cy="1244641"/>
          </a:xfrm>
          <a:prstGeom prst="rect">
            <a:avLst/>
          </a:prstGeom>
          <a:noFill/>
        </p:spPr>
        <p:txBody>
          <a:bodyPr wrap="square">
            <a:prstTxWarp prst="textCurveUp">
              <a:avLst>
                <a:gd name="adj" fmla="val 56338"/>
              </a:avLst>
            </a:prstTxWarp>
            <a:spAutoFit/>
          </a:bodyPr>
          <a:lstStyle/>
          <a:p>
            <a:pPr marL="0" marR="0" lvl="0" indent="0" algn="ctr" defTabSz="914400" rtl="0" eaLnBrk="1" fontAlgn="b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avie" panose="04040805050809020602" pitchFamily="82" charset="0"/>
              </a:rPr>
              <a:t>Todos os dias os sinos plangiam como um barulho na multidão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E612027-8C66-49DE-A452-2022BF25B5F6}"/>
              </a:ext>
            </a:extLst>
          </p:cNvPr>
          <p:cNvSpPr/>
          <p:nvPr/>
        </p:nvSpPr>
        <p:spPr>
          <a:xfrm>
            <a:off x="6643792" y="3660629"/>
            <a:ext cx="4751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uhaus 93" panose="04030905020B02020C02" pitchFamily="82" charset="0"/>
              </a:rPr>
              <a:t>Lástima</a:t>
            </a:r>
            <a:r>
              <a:rPr lang="pt-BR" sz="4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e </a:t>
            </a:r>
            <a:r>
              <a:rPr lang="pt-BR" sz="4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Choro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C558927-FDD0-4A4C-9EE3-9F9E2FDCB2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832" y="130808"/>
            <a:ext cx="4207811" cy="40767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86B8CC8-3EF2-4AE0-BCCD-42B9DA3B46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36" y="3022213"/>
            <a:ext cx="5921065" cy="293882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3C43052-86C7-4E53-9258-965998F6B7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 rot="20852401">
            <a:off x="6641301" y="1245260"/>
            <a:ext cx="3471972" cy="222924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066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38000">
        <p14:ferris dir="l"/>
        <p:sndAc>
          <p:stSnd loop="1">
            <p:snd r:embed="rId3" name="An_Affair_To_Remember_Roger_Williams_Loop_Edmen.wav"/>
          </p:stSnd>
        </p:sndAc>
      </p:transition>
    </mc:Choice>
    <mc:Fallback>
      <p:transition spd="slow" advClick="0" advTm="38000">
        <p:fade/>
        <p:sndAc>
          <p:stSnd loop="1">
            <p:snd r:embed="rId3" name="An_Affair_To_Remember_Roger_Williams_Loop_Edm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7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7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25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24000">
              <a:srgbClr val="FFC000">
                <a:alpha val="61000"/>
                <a:lumMod val="75000"/>
                <a:lumOff val="25000"/>
              </a:srgb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olidFill>
            <a:schemeClr val="accent5">
              <a:lumMod val="75000"/>
            </a:schemeClr>
          </a:solidFill>
          <a:scene3d>
            <a:camera prst="orthographicFront"/>
            <a:lightRig rig="freezing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2771192" y="123299"/>
            <a:ext cx="9243008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Ao receber do poeta </a:t>
            </a:r>
            <a:r>
              <a:rPr lang="pt-BR" sz="2800" b="1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Jorge Humberto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o </a:t>
            </a:r>
            <a:r>
              <a:rPr lang="pt-BR" sz="2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Poema</a:t>
            </a:r>
            <a:r>
              <a:rPr lang="pt-BR" sz="2000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</a:t>
            </a:r>
            <a:r>
              <a:rPr lang="pt-BR" sz="3200" dirty="0">
                <a:solidFill>
                  <a:srgbClr val="0070C0"/>
                </a:solidFill>
                <a:latin typeface="Script MT Bold" panose="03040602040607080904" pitchFamily="66" charset="0"/>
                <a:cs typeface="Aharoni" panose="02010803020104030203" pitchFamily="2" charset="-79"/>
              </a:rPr>
              <a:t>Plange ao Longe, </a:t>
            </a:r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mostrando aspectos de sua vida minimamente estabelecida, penso que, começou a sentir os golpes da tristeza. </a:t>
            </a:r>
          </a:p>
          <a:p>
            <a:pPr lvl="0" algn="ctr"/>
            <a:endParaRPr lang="pt-BR" sz="2000" dirty="0">
              <a:solidFill>
                <a:schemeClr val="accent5">
                  <a:lumMod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lvl="0" algn="ctr"/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Percebi um sentimento de perda de algo que não se sabe bem o que é, parece que foi tudo e nada. </a:t>
            </a:r>
          </a:p>
          <a:p>
            <a:pPr lvl="0" algn="ctr"/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 </a:t>
            </a:r>
          </a:p>
          <a:p>
            <a:pPr lvl="0" algn="ctr"/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Assim, vai dando conta que aquela vida que teve até a partida não se repetirá, não será da mesma forma.</a:t>
            </a:r>
          </a:p>
          <a:p>
            <a:pPr lvl="0" algn="ctr"/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 </a:t>
            </a:r>
          </a:p>
          <a:p>
            <a:pPr lvl="0" algn="ctr"/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Pode parecer apenas bom à primeira vista, mas também existem aspectos que desejou manter em seu mundo atual.  </a:t>
            </a:r>
          </a:p>
          <a:p>
            <a:pPr lvl="0" algn="ctr"/>
            <a:endParaRPr lang="pt-BR" sz="2000" dirty="0">
              <a:solidFill>
                <a:schemeClr val="accent5">
                  <a:lumMod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lvl="0" algn="ctr"/>
            <a:r>
              <a:rPr lang="pt-BR" sz="2000" dirty="0">
                <a:solidFill>
                  <a:schemeClr val="accent5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Esta reflexão, remeteu-me a musica que escolhi para o encerramento.</a:t>
            </a:r>
          </a:p>
          <a:p>
            <a:pPr algn="ctr"/>
            <a:endParaRPr lang="pt-BR" sz="2000" dirty="0">
              <a:ln w="22225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pt-BR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Comic Sans MS" panose="030F0702030302020204" pitchFamily="66" charset="0"/>
              </a:rPr>
              <a:t>TONINHO VENDRAMINI</a:t>
            </a:r>
          </a:p>
          <a:p>
            <a:pPr algn="ctr"/>
            <a:r>
              <a:rPr lang="pt-BR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Comic Sans MS" panose="030F0702030302020204" pitchFamily="66" charset="0"/>
              </a:rPr>
              <a:t>Escritor, Cronista, Pesquisador e Formatador</a:t>
            </a:r>
          </a:p>
          <a:p>
            <a:pPr algn="ctr"/>
            <a:r>
              <a:rPr lang="pt-BR" sz="1600" dirty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Em seus momentos de reflexão, </a:t>
            </a:r>
            <a:r>
              <a:rPr lang="pt-BR" dirty="0">
                <a:ln w="22225">
                  <a:noFill/>
                  <a:prstDash val="solid"/>
                </a:ln>
                <a:solidFill>
                  <a:srgbClr val="002060"/>
                </a:solidFill>
              </a:rPr>
              <a:t>Jorge</a:t>
            </a:r>
            <a:r>
              <a:rPr lang="pt-BR" sz="1600" dirty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 produziu o POEMA, em sua cidade natal, </a:t>
            </a:r>
          </a:p>
          <a:p>
            <a:pPr algn="ctr"/>
            <a:r>
              <a:rPr lang="pt-BR" sz="1600" dirty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Santa-Iria-da-Azóia em 23/06/2021</a:t>
            </a:r>
          </a:p>
          <a:p>
            <a:pPr algn="ctr"/>
            <a:r>
              <a:rPr lang="pt-BR" sz="1400" dirty="0">
                <a:ln w="22225">
                  <a:noFill/>
                  <a:prstDash val="solid"/>
                </a:ln>
                <a:solidFill>
                  <a:srgbClr val="FF0000"/>
                </a:solidFill>
              </a:rPr>
              <a:t>Como de costume, escreveu em seu idioma pátrio e na  </a:t>
            </a:r>
          </a:p>
          <a:p>
            <a:pPr algn="ctr"/>
            <a:r>
              <a:rPr lang="pt-BR" sz="1400" dirty="0">
                <a:ln w="22225">
                  <a:noFill/>
                  <a:prstDash val="solid"/>
                </a:ln>
                <a:solidFill>
                  <a:srgbClr val="FF0000"/>
                </a:solidFill>
                <a:latin typeface="Britannic Bold" panose="020B0903060703020204" pitchFamily="34" charset="0"/>
              </a:rPr>
              <a:t>antiga ortografia.</a:t>
            </a:r>
            <a:endParaRPr lang="pt-BR" sz="2800" dirty="0">
              <a:ln w="22225">
                <a:noFill/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ADAD4986-1FF5-4AC6-9690-2F7DEF5AD9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4" y="231791"/>
            <a:ext cx="3213360" cy="349679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CBC34686-1675-426B-835E-335D21DB67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75" y="3429000"/>
            <a:ext cx="3213360" cy="3237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69608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0">
        <p15:prstTrans prst="curtains"/>
        <p:sndAc>
          <p:stSnd loop="1">
            <p:snd r:embed="rId2" name="Cortazar - River of dreams.wav"/>
          </p:stSnd>
        </p:sndAc>
      </p:transition>
    </mc:Choice>
    <mc:Fallback>
      <p:transition spd="slow" advClick="0" advTm="50000">
        <p:fade/>
        <p:sndAc>
          <p:stSnd loop="1">
            <p:snd r:embed="rId2" name="Cortazar - River of dream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4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4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4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66CCFF"/>
          </a:solidFill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3C1D53AC-32C5-4E8C-B8C4-91D81A64278A}"/>
              </a:ext>
            </a:extLst>
          </p:cNvPr>
          <p:cNvSpPr txBox="1"/>
          <p:nvPr/>
        </p:nvSpPr>
        <p:spPr>
          <a:xfrm>
            <a:off x="8241783" y="433092"/>
            <a:ext cx="3658118" cy="60119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br>
              <a:rPr lang="pt-BR" sz="1800" b="1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</a:br>
            <a:r>
              <a:rPr lang="pt-BR" sz="3600" b="1" i="0" dirty="0">
                <a:solidFill>
                  <a:srgbClr val="7030A0"/>
                </a:solidFill>
                <a:effectLst/>
                <a:latin typeface="Broadway" panose="04040905080B02020502" pitchFamily="82" charset="0"/>
              </a:rPr>
              <a:t>plange por entre as palavras velhas e relhas,</a:t>
            </a:r>
            <a:br>
              <a:rPr lang="pt-BR" sz="3600" b="1" i="0" dirty="0">
                <a:solidFill>
                  <a:srgbClr val="7030A0"/>
                </a:solidFill>
                <a:effectLst/>
                <a:latin typeface="Broadway" panose="04040905080B02020502" pitchFamily="82" charset="0"/>
              </a:rPr>
            </a:br>
            <a:r>
              <a:rPr lang="pt-BR" sz="3600" b="1" i="0" dirty="0">
                <a:solidFill>
                  <a:srgbClr val="7030A0"/>
                </a:solidFill>
                <a:effectLst/>
                <a:latin typeface="Broadway" panose="04040905080B02020502" pitchFamily="82" charset="0"/>
              </a:rPr>
              <a:t>esse cheiro do beijo que te não dei;</a:t>
            </a:r>
          </a:p>
          <a:p>
            <a:pPr algn="ctr">
              <a:spcAft>
                <a:spcPts val="800"/>
              </a:spcAft>
            </a:pPr>
            <a:r>
              <a:rPr lang="pt-BR" sz="3600" b="1" i="0" dirty="0">
                <a:solidFill>
                  <a:srgbClr val="7030A0"/>
                </a:solidFill>
                <a:effectLst/>
                <a:latin typeface="Broadway" panose="04040905080B02020502" pitchFamily="82" charset="0"/>
              </a:rPr>
              <a:t> o vazio e o nada</a:t>
            </a:r>
            <a:r>
              <a:rPr lang="pt-BR" sz="3200" b="1" i="0" dirty="0">
                <a:solidFill>
                  <a:srgbClr val="7030A0"/>
                </a:solidFill>
                <a:effectLst/>
                <a:latin typeface="Broadway" panose="04040905080B02020502" pitchFamily="82" charset="0"/>
              </a:rPr>
              <a:t>.</a:t>
            </a:r>
            <a:endParaRPr lang="pt-BR" sz="3200" b="0" i="0" dirty="0">
              <a:solidFill>
                <a:srgbClr val="7030A0"/>
              </a:solidFill>
              <a:effectLst/>
              <a:latin typeface="Broadway" panose="04040905080B02020502" pitchFamily="82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0B7C11EB-DACC-4DEA-AD92-1CCEAFB48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00" y="198376"/>
            <a:ext cx="2984500" cy="4406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1E98457-D44B-4A6B-8849-9F36ABA6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555" y="287276"/>
            <a:ext cx="3658118" cy="42291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C426E89-062B-48ED-8A26-FE12094AC8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604" y="423473"/>
            <a:ext cx="3077870" cy="404735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6" name="CaixaDeTexto 25">
            <a:extLst>
              <a:ext uri="{FF2B5EF4-FFF2-40B4-BE49-F238E27FC236}">
                <a16:creationId xmlns:a16="http://schemas.microsoft.com/office/drawing/2014/main" id="{31F11C08-B0DA-46BE-85BE-A8B186931D0B}"/>
              </a:ext>
            </a:extLst>
          </p:cNvPr>
          <p:cNvSpPr txBox="1"/>
          <p:nvPr/>
        </p:nvSpPr>
        <p:spPr>
          <a:xfrm>
            <a:off x="931862" y="5709472"/>
            <a:ext cx="6781800" cy="923330"/>
          </a:xfrm>
          <a:prstGeom prst="rect">
            <a:avLst/>
          </a:prstGeom>
          <a:noFill/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pt-BR" sz="28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Plange ao longe meu </a:t>
            </a:r>
            <a:r>
              <a:rPr lang="pt-BR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alaúde</a:t>
            </a:r>
            <a:r>
              <a:rPr lang="pt-BR" sz="36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, </a:t>
            </a:r>
            <a:endParaRPr lang="pt-BR" sz="2800" b="1" i="0" dirty="0">
              <a:solidFill>
                <a:srgbClr val="0070C0"/>
              </a:solidFill>
              <a:effectLst/>
              <a:latin typeface="Calibri" panose="020F0502020204030204" pitchFamily="34" charset="0"/>
            </a:endParaRPr>
          </a:p>
          <a:p>
            <a:pPr algn="ctr"/>
            <a:r>
              <a:rPr lang="pt-BR" sz="28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como se chorasse</a:t>
            </a:r>
            <a:br>
              <a:rPr lang="pt-BR" sz="28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</a:br>
            <a:r>
              <a:rPr lang="pt-BR" sz="28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baixinho, as saudades de ti, plange</a:t>
            </a:r>
            <a:r>
              <a:rPr lang="pt-BR" sz="1800" b="1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,</a:t>
            </a:r>
            <a:br>
              <a:rPr lang="pt-BR" sz="1800" b="1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70492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14:prism isContent="1" isInverted="1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5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0"/>
                            </p:stCondLst>
                            <p:childTnLst>
                              <p:par>
                                <p:cTn id="2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50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0070C0"/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6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66CCFF"/>
          </a:solidFill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7D7426CB-958E-4B2C-AE6A-E53B19B2AEE4}"/>
              </a:ext>
            </a:extLst>
          </p:cNvPr>
          <p:cNvSpPr txBox="1"/>
          <p:nvPr/>
        </p:nvSpPr>
        <p:spPr>
          <a:xfrm rot="21352901">
            <a:off x="603430" y="2762048"/>
            <a:ext cx="4348162" cy="4555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pt-BR" sz="3600" b="1" i="0" dirty="0">
                <a:ln w="9525">
                  <a:solidFill>
                    <a:srgbClr val="0070C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</a:rPr>
              <a:t>Oh, sorte a minha! Casei longe, de</a:t>
            </a:r>
            <a:br>
              <a:rPr lang="pt-BR" sz="3600" b="1" i="0" dirty="0">
                <a:ln w="9525">
                  <a:solidFill>
                    <a:srgbClr val="0070C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i="0" dirty="0">
                <a:ln w="9525">
                  <a:solidFill>
                    <a:srgbClr val="0070C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</a:rPr>
              <a:t>meu país, buscando aí que não brincassem com meus sentimentos.</a:t>
            </a:r>
          </a:p>
          <a:p>
            <a:pPr algn="l">
              <a:spcAft>
                <a:spcPts val="800"/>
              </a:spcAft>
            </a:pPr>
            <a:r>
              <a:rPr lang="pt-BR" sz="1800" b="1" i="0" dirty="0">
                <a:ln w="9525">
                  <a:solidFill>
                    <a:srgbClr val="0070C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</a:rPr>
              <a:t> </a:t>
            </a:r>
          </a:p>
          <a:p>
            <a:pPr algn="l">
              <a:spcAft>
                <a:spcPts val="800"/>
              </a:spcAft>
            </a:pPr>
            <a:endParaRPr lang="pt-BR" b="1" dirty="0">
              <a:ln w="9525">
                <a:solidFill>
                  <a:srgbClr val="0070C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</a:endParaRPr>
          </a:p>
          <a:p>
            <a:pPr algn="l">
              <a:spcAft>
                <a:spcPts val="800"/>
              </a:spcAft>
            </a:pPr>
            <a:endParaRPr lang="pt-BR" sz="1800" b="1" i="0" dirty="0">
              <a:ln w="9525">
                <a:solidFill>
                  <a:srgbClr val="0070C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F9AC759-034C-4406-8E87-EA79EA5989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565" y="65403"/>
            <a:ext cx="2247900" cy="32956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41B524C-C020-498A-BEA2-3BB82CBCCB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055684" y="149857"/>
            <a:ext cx="3518528" cy="274664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1" name="CaixaDeTexto 30">
            <a:extLst>
              <a:ext uri="{FF2B5EF4-FFF2-40B4-BE49-F238E27FC236}">
                <a16:creationId xmlns:a16="http://schemas.microsoft.com/office/drawing/2014/main" id="{D0AE2501-A5B8-406A-BB94-2B033BE725D3}"/>
              </a:ext>
            </a:extLst>
          </p:cNvPr>
          <p:cNvSpPr txBox="1"/>
          <p:nvPr/>
        </p:nvSpPr>
        <p:spPr>
          <a:xfrm>
            <a:off x="6999769" y="871806"/>
            <a:ext cx="4953000" cy="2308324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pt-BR" sz="4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-Desde cedo o que a infância lembra, </a:t>
            </a:r>
          </a:p>
          <a:p>
            <a:pPr algn="ctr"/>
            <a:r>
              <a:rPr lang="pt-BR" sz="4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são apenas nunca</a:t>
            </a: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70F41C71-6774-4B74-848E-9B6B6B20E6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053" y="2754709"/>
            <a:ext cx="3817157" cy="37338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8E387BB-041F-4B29-9433-60B1C909A16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5585" y="3329649"/>
            <a:ext cx="2247900" cy="32480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133C8DF9-31B3-46BF-9EB2-A05C4CF2457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645" y="2361009"/>
            <a:ext cx="2997200" cy="4127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79514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6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66CCFF"/>
          </a:solidFill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53E417BB-9D42-4272-B777-D1E48DC47549}"/>
              </a:ext>
            </a:extLst>
          </p:cNvPr>
          <p:cNvSpPr txBox="1"/>
          <p:nvPr/>
        </p:nvSpPr>
        <p:spPr>
          <a:xfrm>
            <a:off x="6486525" y="781050"/>
            <a:ext cx="5338762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i="0" dirty="0">
                <a:ln>
                  <a:solidFill>
                    <a:srgbClr val="00206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Forçadas lágrimas, nos olhos, quantas vezes traídos?</a:t>
            </a:r>
            <a:br>
              <a:rPr lang="pt-BR" sz="3200" b="1" i="0" dirty="0">
                <a:ln>
                  <a:solidFill>
                    <a:srgbClr val="00206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</a:br>
            <a:r>
              <a:rPr lang="pt-BR" sz="3200" b="1" i="0" dirty="0">
                <a:ln>
                  <a:solidFill>
                    <a:srgbClr val="00206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Ser livre, foi o que sempre busquei</a:t>
            </a:r>
          </a:p>
          <a:p>
            <a:pPr algn="ctr"/>
            <a:br>
              <a:rPr lang="pt-BR" sz="3200" b="1" i="0" dirty="0">
                <a:ln>
                  <a:solidFill>
                    <a:srgbClr val="00206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</a:br>
            <a:r>
              <a:rPr lang="pt-BR" sz="3200" b="1" i="0" dirty="0">
                <a:ln>
                  <a:solidFill>
                    <a:srgbClr val="00206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que, infelizmente, no meu Portugal nunca achei:</a:t>
            </a:r>
          </a:p>
          <a:p>
            <a:pPr algn="ctr"/>
            <a:br>
              <a:rPr lang="pt-BR" sz="3200" b="1" i="0" dirty="0">
                <a:ln>
                  <a:solidFill>
                    <a:srgbClr val="00206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</a:br>
            <a:r>
              <a:rPr lang="pt-BR" sz="3200" b="1" i="0" dirty="0">
                <a:ln>
                  <a:solidFill>
                    <a:srgbClr val="00206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Belas tranças como lenços ao vento; ou pontinhos ao longe</a:t>
            </a:r>
            <a:r>
              <a:rPr lang="pt-BR" sz="2800" b="1" i="0" dirty="0">
                <a:ln>
                  <a:solidFill>
                    <a:srgbClr val="00206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.</a:t>
            </a:r>
            <a:endParaRPr lang="pt-BR" sz="2800" dirty="0">
              <a:ln>
                <a:solidFill>
                  <a:srgbClr val="00B0F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E91D640-6783-42F9-B010-E4902FE5D3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644" y="1350865"/>
            <a:ext cx="5338762" cy="445390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972EF37-7E49-4A1E-9F26-DDBEAC649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212" y="636050"/>
            <a:ext cx="4088606" cy="556119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325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prism isContent="1" isInverted="1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66CCFF"/>
          </a:solidFill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4F2F298B-9009-475F-9508-E4F160C31CEA}"/>
              </a:ext>
            </a:extLst>
          </p:cNvPr>
          <p:cNvSpPr txBox="1"/>
          <p:nvPr/>
        </p:nvSpPr>
        <p:spPr>
          <a:xfrm>
            <a:off x="4108053" y="389785"/>
            <a:ext cx="3975893" cy="5693866"/>
          </a:xfrm>
          <a:prstGeom prst="rect">
            <a:avLst/>
          </a:prstGeom>
          <a:noFill/>
        </p:spPr>
        <p:txBody>
          <a:bodyPr wrap="square">
            <a:prstTxWarp prst="textInflateBottom">
              <a:avLst>
                <a:gd name="adj" fmla="val 90446"/>
              </a:avLst>
            </a:prstTxWarp>
            <a:spAutoFit/>
          </a:bodyPr>
          <a:lstStyle/>
          <a:p>
            <a:pPr algn="ctr"/>
            <a:r>
              <a:rPr lang="pt-BR" sz="3600" b="1" i="0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Hoje, vivo de recordações e de mentiras</a:t>
            </a:r>
            <a:br>
              <a:rPr lang="pt-BR" sz="3600" b="1" i="0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</a:br>
            <a:endParaRPr lang="pt-BR" sz="3600" b="1" i="0" dirty="0">
              <a:ln w="12700">
                <a:solidFill>
                  <a:srgbClr val="002060"/>
                </a:solidFill>
                <a:prstDash val="solid"/>
              </a:ln>
              <a:solidFill>
                <a:schemeClr val="accent5">
                  <a:lumMod val="40000"/>
                  <a:lumOff val="60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</a:endParaRPr>
          </a:p>
          <a:p>
            <a:pPr algn="ctr"/>
            <a:r>
              <a:rPr lang="pt-BR" sz="3600" b="1" i="0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como aquelas caixinhas com bonecos de sombras</a:t>
            </a:r>
            <a:br>
              <a:rPr lang="pt-BR" sz="3600" b="1" i="0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</a:br>
            <a:endParaRPr lang="pt-BR" sz="3600" b="1" i="0" dirty="0">
              <a:ln w="12700">
                <a:solidFill>
                  <a:srgbClr val="002060"/>
                </a:solidFill>
                <a:prstDash val="solid"/>
              </a:ln>
              <a:solidFill>
                <a:schemeClr val="accent5">
                  <a:lumMod val="40000"/>
                  <a:lumOff val="60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</a:endParaRPr>
          </a:p>
          <a:p>
            <a:pPr algn="ctr"/>
            <a:r>
              <a:rPr lang="pt-BR" sz="3600" b="1" i="0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por dentro, e palhaços gesticulando, para animar</a:t>
            </a:r>
            <a:br>
              <a:rPr lang="pt-BR" sz="3600" b="1" i="0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</a:br>
            <a:endParaRPr lang="pt-BR" sz="3600" b="1" i="0" dirty="0">
              <a:ln w="12700">
                <a:solidFill>
                  <a:srgbClr val="002060"/>
                </a:solidFill>
                <a:prstDash val="solid"/>
              </a:ln>
              <a:solidFill>
                <a:schemeClr val="accent5">
                  <a:lumMod val="40000"/>
                  <a:lumOff val="60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</a:endParaRPr>
          </a:p>
          <a:p>
            <a:pPr algn="ctr"/>
            <a:r>
              <a:rPr lang="pt-BR" sz="3600" b="1" i="0" dirty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o povo pouco civilizado. Mas, há as crianças, e são para elas</a:t>
            </a:r>
            <a:endParaRPr lang="pt-BR" sz="3600" b="1" dirty="0">
              <a:ln w="12700">
                <a:solidFill>
                  <a:srgbClr val="002060"/>
                </a:solidFill>
                <a:prstDash val="solid"/>
              </a:ln>
              <a:solidFill>
                <a:schemeClr val="accent5">
                  <a:lumMod val="40000"/>
                  <a:lumOff val="60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46841B8-BFA9-4CC3-9B53-9A45166F3D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31" y="250745"/>
            <a:ext cx="4164270" cy="598812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0C3311C-C019-4D55-9893-076A7FAFDE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825961" y="258977"/>
            <a:ext cx="4446224" cy="348882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9658CD5-E396-4B20-923A-E39E7816E7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4304" y="3560147"/>
            <a:ext cx="3520161" cy="316704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88485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28000">
        <p15:prstTrans prst="peelOff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bg1">
                <a:lumMod val="43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28236"/>
            <a:ext cx="12192000" cy="6858000"/>
            <a:chOff x="0" y="0"/>
            <a:chExt cx="9144000" cy="6991350"/>
          </a:xfrm>
          <a:solidFill>
            <a:srgbClr val="66CCFF"/>
          </a:solidFill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65C3A5DA-63FE-4AE8-BCCE-8BBD4DBB7F51}"/>
              </a:ext>
            </a:extLst>
          </p:cNvPr>
          <p:cNvSpPr txBox="1"/>
          <p:nvPr/>
        </p:nvSpPr>
        <p:spPr>
          <a:xfrm>
            <a:off x="4069945" y="317915"/>
            <a:ext cx="4052109" cy="65248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Jokerman" panose="04090605060D06020702" pitchFamily="82" charset="0"/>
              </a:rPr>
              <a:t>estes meus versos, na companhia de </a:t>
            </a:r>
            <a:r>
              <a:rPr lang="pt-BR" sz="24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Jokerman" panose="04090605060D06020702" pitchFamily="82" charset="0"/>
              </a:rPr>
              <a:t>Noa</a:t>
            </a:r>
            <a:br>
              <a:rPr lang="pt-BR" sz="1800" b="1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</a:br>
            <a:endParaRPr lang="pt-BR" sz="1800" b="1" i="0" dirty="0">
              <a:solidFill>
                <a:srgbClr val="222222"/>
              </a:solidFill>
              <a:effectLst/>
              <a:latin typeface="Calibri" panose="020F0502020204030204" pitchFamily="34" charset="0"/>
            </a:endParaRPr>
          </a:p>
          <a:p>
            <a:endParaRPr lang="pt-BR" b="1" dirty="0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endParaRPr lang="pt-BR" sz="1800" b="1" i="0" dirty="0">
              <a:solidFill>
                <a:srgbClr val="222222"/>
              </a:solidFill>
              <a:effectLst/>
              <a:latin typeface="Calibri" panose="020F0502020204030204" pitchFamily="34" charset="0"/>
            </a:endParaRPr>
          </a:p>
          <a:p>
            <a:endParaRPr lang="pt-BR" b="1" dirty="0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endParaRPr lang="pt-BR" sz="1800" b="1" i="0" dirty="0">
              <a:solidFill>
                <a:srgbClr val="222222"/>
              </a:solidFill>
              <a:effectLst/>
              <a:latin typeface="Calibri" panose="020F0502020204030204" pitchFamily="34" charset="0"/>
            </a:endParaRPr>
          </a:p>
          <a:p>
            <a:endParaRPr lang="pt-BR" b="1" dirty="0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endParaRPr lang="pt-BR" sz="1800" b="1" i="0" dirty="0">
              <a:solidFill>
                <a:srgbClr val="222222"/>
              </a:solidFill>
              <a:effectLst/>
              <a:latin typeface="Calibri" panose="020F0502020204030204" pitchFamily="34" charset="0"/>
            </a:endParaRPr>
          </a:p>
          <a:p>
            <a:endParaRPr lang="pt-BR" b="1" dirty="0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endParaRPr lang="pt-BR" sz="1800" b="1" i="0" dirty="0">
              <a:solidFill>
                <a:srgbClr val="222222"/>
              </a:solidFill>
              <a:effectLst/>
              <a:latin typeface="Calibri" panose="020F0502020204030204" pitchFamily="34" charset="0"/>
            </a:endParaRPr>
          </a:p>
          <a:p>
            <a:endParaRPr lang="pt-BR" sz="1800" b="1" i="0" dirty="0">
              <a:solidFill>
                <a:srgbClr val="222222"/>
              </a:solidFill>
              <a:effectLst/>
              <a:latin typeface="Calibri" panose="020F0502020204030204" pitchFamily="34" charset="0"/>
            </a:endParaRPr>
          </a:p>
          <a:p>
            <a:endParaRPr lang="pt-BR" b="1" dirty="0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endParaRPr lang="pt-BR" sz="1800" b="1" i="0" dirty="0">
              <a:solidFill>
                <a:srgbClr val="222222"/>
              </a:solidFill>
              <a:effectLst/>
              <a:latin typeface="Calibri" panose="020F0502020204030204" pitchFamily="34" charset="0"/>
            </a:endParaRPr>
          </a:p>
          <a:p>
            <a:endParaRPr lang="pt-BR" b="1" dirty="0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endParaRPr lang="pt-BR" sz="1800" b="1" i="0" dirty="0">
              <a:solidFill>
                <a:srgbClr val="222222"/>
              </a:solidFill>
              <a:effectLst/>
              <a:latin typeface="Calibri" panose="020F0502020204030204" pitchFamily="34" charset="0"/>
            </a:endParaRPr>
          </a:p>
          <a:p>
            <a:endParaRPr lang="pt-BR" b="1" dirty="0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endParaRPr lang="pt-BR" sz="1800" b="1" i="0" dirty="0">
              <a:solidFill>
                <a:srgbClr val="222222"/>
              </a:solidFill>
              <a:effectLst/>
              <a:latin typeface="Calibri" panose="020F0502020204030204" pitchFamily="34" charset="0"/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  <a:latin typeface="Matura MT Script Capitals" panose="03020802060602070202" pitchFamily="66" charset="0"/>
              </a:rPr>
              <a:t>o meu gato Tigresa, que me acompanha</a:t>
            </a:r>
            <a:endParaRPr lang="pt-BR" sz="3200" dirty="0">
              <a:solidFill>
                <a:srgbClr val="002060"/>
              </a:solidFill>
              <a:latin typeface="Matura MT Script Capitals" panose="03020802060602070202" pitchFamily="66" charset="0"/>
            </a:endParaRPr>
          </a:p>
          <a:p>
            <a:endParaRPr lang="pt-BR" b="1" dirty="0">
              <a:solidFill>
                <a:srgbClr val="222222"/>
              </a:solidFill>
              <a:latin typeface="Calibri" panose="020F0502020204030204" pitchFamily="34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819EA65-6893-4697-AED1-7E77BD77E6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35" y="916424"/>
            <a:ext cx="4207847" cy="4907228"/>
          </a:xfrm>
          <a:prstGeom prst="rect">
            <a:avLst/>
          </a:prstGeom>
          <a:ln w="57150">
            <a:solidFill>
              <a:srgbClr val="0070C0"/>
            </a:solidFill>
          </a:ln>
          <a:scene3d>
            <a:camera prst="perspectiveContrastingRightFacing"/>
            <a:lightRig rig="threePt" dir="t"/>
          </a:scene3d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0A665AB-4DCA-4D4C-94D8-C057048847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647" y="642461"/>
            <a:ext cx="3622473" cy="4819731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convex"/>
            <a:contourClr>
              <a:srgbClr val="969696"/>
            </a:contourClr>
          </a:sp3d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076007C-161A-4A84-8F5D-18566299D8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6351" y="159044"/>
            <a:ext cx="4207847" cy="651184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3631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:blinds dir="vert"/>
      </p:transition>
    </mc:Choice>
    <mc:Fallback xmlns="">
      <p:transition spd="slow" advClick="0" advTm="2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355580" y="624444"/>
            <a:ext cx="4243197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algn="ctr"/>
            <a:r>
              <a:rPr lang="pt-BR" sz="2400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endParaRPr lang="pt-BR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Poema</a:t>
            </a:r>
          </a:p>
          <a:p>
            <a:pPr algn="ctr"/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PLANGE AO LONGE</a:t>
            </a:r>
          </a:p>
          <a:p>
            <a:pPr algn="ctr"/>
            <a:endParaRPr lang="pt-BR" sz="2400" b="1" i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i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DO POETA PORTUGUÊS</a:t>
            </a:r>
            <a:endParaRPr lang="pt-BR" sz="4400" b="1" i="1" spc="4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3200" b="1" i="1" spc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</a:t>
            </a:r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dirty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3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algn="ctr"/>
            <a:r>
              <a:rPr lang="pt-BR" sz="2000" b="1" dirty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An Affair to Remember</a:t>
            </a:r>
          </a:p>
          <a:p>
            <a:pPr algn="ctr"/>
            <a:r>
              <a:rPr lang="pt-BR" sz="2000" b="1" dirty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River of Dream</a:t>
            </a:r>
          </a:p>
          <a:p>
            <a:pPr algn="ctr"/>
            <a:r>
              <a:rPr lang="pt-BR" sz="2000" b="1" dirty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Eu Preciso de Você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Taiguara</a:t>
            </a:r>
            <a:r>
              <a:rPr lang="pt-BR" dirty="0">
                <a:solidFill>
                  <a:schemeClr val="bg1"/>
                </a:solidFill>
              </a:rPr>
              <a:t> 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4478248" y="5134149"/>
            <a:ext cx="7358172" cy="14619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14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20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20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20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20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20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20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14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  <a:endParaRPr lang="pt-BR" sz="9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061112" y="3375523"/>
            <a:ext cx="455164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r>
              <a:rPr lang="pt-BR" sz="3200" b="1" i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FORMATADOR</a:t>
            </a:r>
            <a:endParaRPr lang="pt-BR" sz="2400" b="1" i="1" spc="30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2400" b="1" i="1" spc="3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  <a:cs typeface="David" panose="020E0502060401010101" pitchFamily="34" charset="-79"/>
              </a:rPr>
              <a:t>TONINHO  VENDRAMINI </a:t>
            </a:r>
            <a:r>
              <a:rPr lang="pt-BR" sz="3200" b="1" i="1" spc="3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  <a:cs typeface="David" panose="020E0502060401010101" pitchFamily="34" charset="-79"/>
              </a:rPr>
              <a:t> </a:t>
            </a:r>
            <a:endParaRPr lang="pt-BR" sz="2800" b="1" i="1" u="sng" spc="30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ooper Black" panose="0208090404030B020404" pitchFamily="18" charset="0"/>
              <a:cs typeface="David" panose="020E0502060401010101" pitchFamily="34" charset="-79"/>
            </a:endParaRPr>
          </a:p>
        </p:txBody>
      </p:sp>
      <p:pic>
        <p:nvPicPr>
          <p:cNvPr id="27" name="Imagem 26">
            <a:extLst>
              <a:ext uri="{FF2B5EF4-FFF2-40B4-BE49-F238E27FC236}">
                <a16:creationId xmlns:a16="http://schemas.microsoft.com/office/drawing/2014/main" id="{DEA92AE4-75E6-442B-9332-F84D1C2059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4215" y="165870"/>
            <a:ext cx="4243196" cy="3182397"/>
          </a:xfrm>
          <a:prstGeom prst="roundRect">
            <a:avLst>
              <a:gd name="adj" fmla="val 28483"/>
            </a:avLst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  <a:softEdge rad="635000"/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967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14:flythrough/>
        <p:sndAc>
          <p:stSnd loop="1">
            <p:snd r:embed="rId2" name="Eu Preciso de Você.wav"/>
          </p:stSnd>
        </p:sndAc>
      </p:transition>
    </mc:Choice>
    <mc:Fallback xmlns="">
      <p:transition spd="slow" advClick="0" advTm="180000">
        <p:fade/>
        <p:sndAc>
          <p:stSnd loop="1">
            <p:snd r:embed="rId7" name="Eu Preciso de Você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8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8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3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8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30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8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30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8000"/>
                            </p:stCondLst>
                            <p:childTnLst>
                              <p:par>
                                <p:cTn id="10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PATO ALTO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Â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PLANGE AO LONGE</Template>
  <TotalTime>11</TotalTime>
  <Words>442</Words>
  <Application>Microsoft Office PowerPoint</Application>
  <PresentationFormat>Widescreen</PresentationFormat>
  <Paragraphs>75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18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8" baseType="lpstr">
      <vt:lpstr>Aharoni</vt:lpstr>
      <vt:lpstr>Arial</vt:lpstr>
      <vt:lpstr>Arial Black</vt:lpstr>
      <vt:lpstr>Bauhaus 93</vt:lpstr>
      <vt:lpstr>Britannic Bold</vt:lpstr>
      <vt:lpstr>Broadway</vt:lpstr>
      <vt:lpstr>Calibri</vt:lpstr>
      <vt:lpstr>Cambria</vt:lpstr>
      <vt:lpstr>Comic Sans MS</vt:lpstr>
      <vt:lpstr>Cooper Black</vt:lpstr>
      <vt:lpstr>David</vt:lpstr>
      <vt:lpstr>Jokerman</vt:lpstr>
      <vt:lpstr>Maiandra GD</vt:lpstr>
      <vt:lpstr>Matura MT Script Capitals</vt:lpstr>
      <vt:lpstr>Ravie</vt:lpstr>
      <vt:lpstr>Script MT Bold</vt:lpstr>
      <vt:lpstr>Tw Cen MT</vt:lpstr>
      <vt:lpstr>Wingdings 2</vt:lpstr>
      <vt:lpstr>SAPATO ALTO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2021-06-30T20:09:55Z</dcterms:created>
  <dcterms:modified xsi:type="dcterms:W3CDTF">2021-06-30T20:21:32Z</dcterms:modified>
</cp:coreProperties>
</file>