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  <p:sldMasterId id="2147483720" r:id="rId2"/>
  </p:sldMasterIdLst>
  <p:notesMasterIdLst>
    <p:notesMasterId r:id="rId9"/>
  </p:notesMasterIdLst>
  <p:sldIdLst>
    <p:sldId id="286" r:id="rId3"/>
    <p:sldId id="297" r:id="rId4"/>
    <p:sldId id="304" r:id="rId5"/>
    <p:sldId id="307" r:id="rId6"/>
    <p:sldId id="306" r:id="rId7"/>
    <p:sldId id="298" r:id="rId8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CC"/>
    <a:srgbClr val="AB152E"/>
    <a:srgbClr val="FF6600"/>
    <a:srgbClr val="99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793" autoAdjust="0"/>
  </p:normalViewPr>
  <p:slideViewPr>
    <p:cSldViewPr>
      <p:cViewPr varScale="1">
        <p:scale>
          <a:sx n="151" d="100"/>
          <a:sy n="151" d="100"/>
        </p:scale>
        <p:origin x="456" y="138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FC6B07-2AE5-467C-B303-48B45E7D8803}" type="datetimeFigureOut">
              <a:rPr lang="pt-BR" smtClean="0"/>
              <a:pPr/>
              <a:t>27/11/2023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3A155F-22C1-41FA-8A21-389CBB5E3AF2}" type="slidenum">
              <a:rPr lang="pt-BR" smtClean="0"/>
              <a:pPr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3735515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5167328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A8A8AB-4D82-4014-A6E7-292584ADD9E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27/11/2023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A0481-3BA7-4050-B6D4-9A38CF21F90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6673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D81F5-A6C9-4249-AE75-6ED80281E53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27/11/2023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43787-6320-4F98-8C3B-BAC5DCF7D01E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658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3C3D73-80AD-43C1-8F72-F065AABA3289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27/11/2023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4FB79-8043-49D4-8CAF-AA1EFF6D79B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3077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BCFCBB-6673-4C5C-8D89-61B0DB716A07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27/11/2023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C9C495-6780-43CD-98EF-031AE2C02E93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47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D15B8A-205A-4F61-B5CD-23A00A90909A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27/11/2023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8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9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C56AC-1036-47CC-BB77-FD6A1CB448A8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726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F7732D-11C4-4BF4-BFE8-44C6B416244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27/11/2023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A97426-59A3-4397-BFFF-1CE55F8957A1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6001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A1AAED-7DC2-46B3-8028-CC2A312D50B8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27/11/2023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7E8F24-B3C8-4571-B580-1299B012965F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839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F3270-252D-4ED1-9CE8-923BDC874E96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27/11/2023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8D88C8-76AD-4692-BE86-33727F260EF7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046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pt-BR" noProof="0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2EAF15-E6FE-4993-A2A9-1A29604F0DE0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27/11/2023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7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65BA9-528F-4B7E-9B65-3C54506BE0A2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7392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5CEDDC-B89A-4B8B-BD0D-A707A883F473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27/11/2023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D07CC-AAF3-4B84-95BC-441F3922EB70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238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97BDBB-1239-4E8B-BC43-BF4979D969DE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27/11/2023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F80AE1-A204-409C-A192-CACBA22A13C4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294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9" name="Group 88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90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2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3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4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5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6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7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8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1251970" y="889863"/>
            <a:ext cx="6636259" cy="3358450"/>
            <a:chOff x="1669293" y="1186483"/>
            <a:chExt cx="8848345" cy="4477933"/>
          </a:xfrm>
        </p:grpSpPr>
        <p:sp>
          <p:nvSpPr>
            <p:cNvPr id="39" name="Rectangle 38"/>
            <p:cNvSpPr/>
            <p:nvPr/>
          </p:nvSpPr>
          <p:spPr>
            <a:xfrm>
              <a:off x="1674042" y="1186483"/>
              <a:ext cx="8843596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41" name="Rectangle 40"/>
            <p:cNvSpPr/>
            <p:nvPr/>
          </p:nvSpPr>
          <p:spPr>
            <a:xfrm>
              <a:off x="1669293" y="1991156"/>
              <a:ext cx="8845667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9428" y="1556628"/>
            <a:ext cx="6509936" cy="1311547"/>
          </a:xfrm>
        </p:spPr>
        <p:txBody>
          <a:bodyPr bIns="0" anchor="b">
            <a:normAutofit/>
          </a:bodyPr>
          <a:lstStyle>
            <a:lvl1pPr algn="ctr">
              <a:lnSpc>
                <a:spcPct val="80000"/>
              </a:lnSpc>
              <a:defRPr sz="4050" spc="-113"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9428" y="2929700"/>
            <a:ext cx="6505070" cy="991940"/>
          </a:xfrm>
        </p:spPr>
        <p:txBody>
          <a:bodyPr tIns="0">
            <a:normAutofit/>
          </a:bodyPr>
          <a:lstStyle>
            <a:lvl1pPr marL="0" indent="0" algn="ctr">
              <a:lnSpc>
                <a:spcPct val="100000"/>
              </a:lnSpc>
              <a:buNone/>
              <a:defRPr sz="1350" b="0">
                <a:solidFill>
                  <a:srgbClr val="FFFEFF"/>
                </a:solidFill>
              </a:defRPr>
            </a:lvl1pPr>
            <a:lvl2pPr marL="342900" indent="0" algn="ctr">
              <a:buNone/>
              <a:defRPr sz="135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 vert="horz" lIns="91440" tIns="45720" rIns="91440" bIns="45720" rtlCol="0" anchor="ctr"/>
          <a:lstStyle>
            <a:lvl1pPr>
              <a:defRPr lang="en-US"/>
            </a:lvl1pPr>
          </a:lstStyle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27/11/2023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>
            <a:lvl1pPr algn="ctr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73272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0" name="Group 79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81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0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101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7" name="Group 26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8" name="Rectangle 27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4234" cy="184233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8836" y="602389"/>
            <a:ext cx="4711405" cy="3936467"/>
          </a:xfrm>
        </p:spPr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27/11/2023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30260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78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9" name="Group 8"/>
          <p:cNvGrpSpPr/>
          <p:nvPr/>
        </p:nvGrpSpPr>
        <p:grpSpPr>
          <a:xfrm>
            <a:off x="2444659" y="889863"/>
            <a:ext cx="4249609" cy="3358450"/>
            <a:chOff x="3259545" y="1186483"/>
            <a:chExt cx="5666145" cy="4477933"/>
          </a:xfrm>
        </p:grpSpPr>
        <p:sp>
          <p:nvSpPr>
            <p:cNvPr id="99" name="Rectangle 98"/>
            <p:cNvSpPr/>
            <p:nvPr/>
          </p:nvSpPr>
          <p:spPr>
            <a:xfrm>
              <a:off x="3259545" y="1186483"/>
              <a:ext cx="5657881" cy="71618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0" name="Isosceles Triangle 39"/>
            <p:cNvSpPr/>
            <p:nvPr/>
          </p:nvSpPr>
          <p:spPr>
            <a:xfrm rot="10800000">
              <a:off x="5892384" y="5313353"/>
              <a:ext cx="407233" cy="35106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1" name="Rectangle 100"/>
            <p:cNvSpPr/>
            <p:nvPr/>
          </p:nvSpPr>
          <p:spPr>
            <a:xfrm>
              <a:off x="3259545" y="1991156"/>
              <a:ext cx="5666145" cy="332219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162" y="1556047"/>
            <a:ext cx="4117668" cy="1267043"/>
          </a:xfrm>
        </p:spPr>
        <p:txBody>
          <a:bodyPr bIns="0" anchor="b">
            <a:normAutofit/>
          </a:bodyPr>
          <a:lstStyle>
            <a:lvl1pPr algn="ctr">
              <a:defRPr sz="3300"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08162" y="2885138"/>
            <a:ext cx="4117667" cy="1037828"/>
          </a:xfrm>
        </p:spPr>
        <p:txBody>
          <a:bodyPr tIns="0">
            <a:normAutofit/>
          </a:bodyPr>
          <a:lstStyle>
            <a:lvl1pPr marL="0" indent="0" algn="ctr">
              <a:buNone/>
              <a:defRPr sz="1350">
                <a:solidFill>
                  <a:srgbClr val="FFFEFF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>
            <a:lvl1pPr algn="ctr">
              <a:defRPr/>
            </a:lvl1pPr>
          </a:lstStyle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05478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3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3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59" name="Group 58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60" name="Rectangle 59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1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2" name="Rectangle 61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50" y="1754752"/>
            <a:ext cx="2625621" cy="1852549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40659" y="602391"/>
            <a:ext cx="4702193" cy="17869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38835" y="2754121"/>
            <a:ext cx="4704017" cy="178769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023920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Group 38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40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1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2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3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4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5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6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7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8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49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0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1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2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3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4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5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6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7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8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59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60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61" name="Group 60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62" name="Rectangle 6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3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64" name="Rectangle 63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751" y="1772937"/>
            <a:ext cx="2625621" cy="1845373"/>
          </a:xfrm>
        </p:spPr>
        <p:txBody>
          <a:bodyPr lIns="91440" tIns="91440" rIns="91440" bIns="91440"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43853" y="602389"/>
            <a:ext cx="4698816" cy="51435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43979" y="1116739"/>
            <a:ext cx="4698263" cy="1272640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38989" y="2749415"/>
            <a:ext cx="4698311" cy="514350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165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38835" y="3263765"/>
            <a:ext cx="4699191" cy="1278045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91950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" name="Group 76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8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4" name="Group 23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5" name="Rectangle 24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6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5897" cy="1842332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27/11/2023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75914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2554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4" name="Group 73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5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6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1" name="Group 20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2" name="Rectangle 21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2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33" name="Rectangle 32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4019"/>
            <a:ext cx="2625898" cy="917474"/>
          </a:xfrm>
        </p:spPr>
        <p:txBody>
          <a:bodyPr bIns="0" anchor="b">
            <a:noAutofit/>
          </a:bodyPr>
          <a:lstStyle>
            <a:lvl1pPr algn="ctr">
              <a:defRPr sz="2400"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32488" y="602107"/>
            <a:ext cx="4706276" cy="3937455"/>
          </a:xfrm>
        </p:spPr>
        <p:txBody>
          <a:bodyPr anchor="ctr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6474" y="2685140"/>
            <a:ext cx="2625898" cy="915873"/>
          </a:xfrm>
        </p:spPr>
        <p:txBody>
          <a:bodyPr/>
          <a:lstStyle>
            <a:lvl1pPr marL="0" indent="0" algn="ctr">
              <a:buNone/>
              <a:defRPr sz="120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32654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3" name="Group 72"/>
          <p:cNvGrpSpPr/>
          <p:nvPr/>
        </p:nvGrpSpPr>
        <p:grpSpPr>
          <a:xfrm>
            <a:off x="-247255" y="-44532"/>
            <a:ext cx="9386888" cy="5192849"/>
            <a:chOff x="-329674" y="-51881"/>
            <a:chExt cx="12515851" cy="6923798"/>
          </a:xfrm>
        </p:grpSpPr>
        <p:sp>
          <p:nvSpPr>
            <p:cNvPr id="81" name="Freeform 5"/>
            <p:cNvSpPr/>
            <p:nvPr/>
          </p:nvSpPr>
          <p:spPr bwMode="auto">
            <a:xfrm>
              <a:off x="-329674" y="1298404"/>
              <a:ext cx="9702800" cy="5573512"/>
            </a:xfrm>
            <a:custGeom>
              <a:avLst/>
              <a:gdLst/>
              <a:ahLst/>
              <a:cxnLst/>
              <a:rect l="0" t="0" r="r" b="b"/>
              <a:pathLst>
                <a:path w="2038" h="1169">
                  <a:moveTo>
                    <a:pt x="1752" y="1169"/>
                  </a:moveTo>
                  <a:cubicBezTo>
                    <a:pt x="2038" y="928"/>
                    <a:pt x="1673" y="513"/>
                    <a:pt x="1487" y="334"/>
                  </a:cubicBezTo>
                  <a:cubicBezTo>
                    <a:pt x="1316" y="170"/>
                    <a:pt x="1099" y="43"/>
                    <a:pt x="860" y="22"/>
                  </a:cubicBezTo>
                  <a:cubicBezTo>
                    <a:pt x="621" y="0"/>
                    <a:pt x="341" y="128"/>
                    <a:pt x="199" y="318"/>
                  </a:cubicBezTo>
                  <a:cubicBezTo>
                    <a:pt x="0" y="586"/>
                    <a:pt x="184" y="965"/>
                    <a:pt x="399" y="116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6"/>
            <p:cNvSpPr/>
            <p:nvPr/>
          </p:nvSpPr>
          <p:spPr bwMode="auto">
            <a:xfrm>
              <a:off x="670451" y="2018236"/>
              <a:ext cx="7373938" cy="4848892"/>
            </a:xfrm>
            <a:custGeom>
              <a:avLst/>
              <a:gdLst/>
              <a:ahLst/>
              <a:cxnLst/>
              <a:rect l="0" t="0" r="r" b="b"/>
              <a:pathLst>
                <a:path w="1549" h="1017">
                  <a:moveTo>
                    <a:pt x="1025" y="1016"/>
                  </a:moveTo>
                  <a:cubicBezTo>
                    <a:pt x="1223" y="971"/>
                    <a:pt x="1549" y="857"/>
                    <a:pt x="1443" y="592"/>
                  </a:cubicBezTo>
                  <a:cubicBezTo>
                    <a:pt x="1344" y="344"/>
                    <a:pt x="1041" y="111"/>
                    <a:pt x="782" y="53"/>
                  </a:cubicBezTo>
                  <a:cubicBezTo>
                    <a:pt x="545" y="0"/>
                    <a:pt x="275" y="117"/>
                    <a:pt x="150" y="329"/>
                  </a:cubicBezTo>
                  <a:cubicBezTo>
                    <a:pt x="0" y="584"/>
                    <a:pt x="243" y="911"/>
                    <a:pt x="477" y="1017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7"/>
            <p:cNvSpPr/>
            <p:nvPr/>
          </p:nvSpPr>
          <p:spPr bwMode="auto">
            <a:xfrm>
              <a:off x="251351" y="1788400"/>
              <a:ext cx="8035925" cy="5083516"/>
            </a:xfrm>
            <a:custGeom>
              <a:avLst/>
              <a:gdLst/>
              <a:ahLst/>
              <a:cxnLst/>
              <a:rect l="0" t="0" r="r" b="b"/>
              <a:pathLst>
                <a:path w="1688" h="1066">
                  <a:moveTo>
                    <a:pt x="1302" y="1066"/>
                  </a:moveTo>
                  <a:cubicBezTo>
                    <a:pt x="1416" y="1024"/>
                    <a:pt x="1551" y="962"/>
                    <a:pt x="1613" y="850"/>
                  </a:cubicBezTo>
                  <a:cubicBezTo>
                    <a:pt x="1688" y="715"/>
                    <a:pt x="1606" y="575"/>
                    <a:pt x="1517" y="471"/>
                  </a:cubicBezTo>
                  <a:cubicBezTo>
                    <a:pt x="1336" y="258"/>
                    <a:pt x="1084" y="62"/>
                    <a:pt x="798" y="28"/>
                  </a:cubicBezTo>
                  <a:cubicBezTo>
                    <a:pt x="559" y="0"/>
                    <a:pt x="317" y="138"/>
                    <a:pt x="181" y="333"/>
                  </a:cubicBezTo>
                  <a:cubicBezTo>
                    <a:pt x="0" y="592"/>
                    <a:pt x="191" y="907"/>
                    <a:pt x="420" y="10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8"/>
            <p:cNvSpPr/>
            <p:nvPr/>
          </p:nvSpPr>
          <p:spPr bwMode="auto">
            <a:xfrm>
              <a:off x="-1061" y="549842"/>
              <a:ext cx="10334625" cy="6322075"/>
            </a:xfrm>
            <a:custGeom>
              <a:avLst/>
              <a:gdLst/>
              <a:ahLst/>
              <a:cxnLst/>
              <a:rect l="0" t="0" r="r" b="b"/>
              <a:pathLst>
                <a:path w="2171" h="1326">
                  <a:moveTo>
                    <a:pt x="1873" y="1326"/>
                  </a:moveTo>
                  <a:cubicBezTo>
                    <a:pt x="2171" y="1045"/>
                    <a:pt x="1825" y="678"/>
                    <a:pt x="1609" y="473"/>
                  </a:cubicBezTo>
                  <a:cubicBezTo>
                    <a:pt x="1406" y="281"/>
                    <a:pt x="1159" y="116"/>
                    <a:pt x="880" y="63"/>
                  </a:cubicBezTo>
                  <a:cubicBezTo>
                    <a:pt x="545" y="0"/>
                    <a:pt x="214" y="161"/>
                    <a:pt x="0" y="42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9"/>
            <p:cNvSpPr/>
            <p:nvPr/>
          </p:nvSpPr>
          <p:spPr bwMode="auto">
            <a:xfrm>
              <a:off x="3701" y="6186246"/>
              <a:ext cx="504825" cy="681527"/>
            </a:xfrm>
            <a:custGeom>
              <a:avLst/>
              <a:gdLst/>
              <a:ahLst/>
              <a:cxnLst/>
              <a:rect l="0" t="0" r="r" b="b"/>
              <a:pathLst>
                <a:path w="106" h="143">
                  <a:moveTo>
                    <a:pt x="0" y="0"/>
                  </a:moveTo>
                  <a:cubicBezTo>
                    <a:pt x="35" y="54"/>
                    <a:pt x="70" y="101"/>
                    <a:pt x="106" y="143"/>
                  </a:cubicBezTo>
                </a:path>
              </a:pathLst>
            </a:custGeom>
            <a:noFill/>
            <a:ln w="4763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0"/>
            <p:cNvSpPr/>
            <p:nvPr/>
          </p:nvSpPr>
          <p:spPr bwMode="auto">
            <a:xfrm>
              <a:off x="-1061" y="-51881"/>
              <a:ext cx="11091863" cy="6923796"/>
            </a:xfrm>
            <a:custGeom>
              <a:avLst/>
              <a:gdLst/>
              <a:ahLst/>
              <a:cxnLst/>
              <a:rect l="0" t="0" r="r" b="b"/>
              <a:pathLst>
                <a:path w="2330" h="1452">
                  <a:moveTo>
                    <a:pt x="2046" y="1452"/>
                  </a:moveTo>
                  <a:cubicBezTo>
                    <a:pt x="2330" y="1153"/>
                    <a:pt x="2049" y="821"/>
                    <a:pt x="1813" y="601"/>
                  </a:cubicBezTo>
                  <a:cubicBezTo>
                    <a:pt x="1569" y="375"/>
                    <a:pt x="1282" y="179"/>
                    <a:pt x="956" y="97"/>
                  </a:cubicBezTo>
                  <a:cubicBezTo>
                    <a:pt x="572" y="0"/>
                    <a:pt x="292" y="101"/>
                    <a:pt x="0" y="366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1"/>
            <p:cNvSpPr/>
            <p:nvPr/>
          </p:nvSpPr>
          <p:spPr bwMode="auto">
            <a:xfrm>
              <a:off x="5426601" y="5579"/>
              <a:ext cx="5788025" cy="6847184"/>
            </a:xfrm>
            <a:custGeom>
              <a:avLst/>
              <a:gdLst/>
              <a:ahLst/>
              <a:cxnLst/>
              <a:rect l="0" t="0" r="r" b="b"/>
              <a:pathLst>
                <a:path w="1216" h="1436">
                  <a:moveTo>
                    <a:pt x="1094" y="1436"/>
                  </a:moveTo>
                  <a:cubicBezTo>
                    <a:pt x="1216" y="1114"/>
                    <a:pt x="904" y="770"/>
                    <a:pt x="709" y="551"/>
                  </a:cubicBezTo>
                  <a:cubicBezTo>
                    <a:pt x="509" y="327"/>
                    <a:pt x="274" y="127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2"/>
            <p:cNvSpPr/>
            <p:nvPr/>
          </p:nvSpPr>
          <p:spPr bwMode="auto">
            <a:xfrm>
              <a:off x="-1061" y="5579"/>
              <a:ext cx="1057275" cy="614491"/>
            </a:xfrm>
            <a:custGeom>
              <a:avLst/>
              <a:gdLst/>
              <a:ahLst/>
              <a:cxnLst/>
              <a:rect l="0" t="0" r="r" b="b"/>
              <a:pathLst>
                <a:path w="222" h="129">
                  <a:moveTo>
                    <a:pt x="222" y="0"/>
                  </a:moveTo>
                  <a:cubicBezTo>
                    <a:pt x="152" y="35"/>
                    <a:pt x="76" y="78"/>
                    <a:pt x="0" y="12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3"/>
            <p:cNvSpPr/>
            <p:nvPr/>
          </p:nvSpPr>
          <p:spPr bwMode="auto">
            <a:xfrm>
              <a:off x="5821889" y="5579"/>
              <a:ext cx="5588000" cy="6866337"/>
            </a:xfrm>
            <a:custGeom>
              <a:avLst/>
              <a:gdLst/>
              <a:ahLst/>
              <a:cxnLst/>
              <a:rect l="0" t="0" r="r" b="b"/>
              <a:pathLst>
                <a:path w="1174" h="1440">
                  <a:moveTo>
                    <a:pt x="1067" y="1440"/>
                  </a:moveTo>
                  <a:cubicBezTo>
                    <a:pt x="1174" y="1124"/>
                    <a:pt x="887" y="797"/>
                    <a:pt x="698" y="577"/>
                  </a:cubicBezTo>
                  <a:cubicBezTo>
                    <a:pt x="500" y="348"/>
                    <a:pt x="270" y="14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4"/>
            <p:cNvSpPr/>
            <p:nvPr/>
          </p:nvSpPr>
          <p:spPr bwMode="auto">
            <a:xfrm>
              <a:off x="3701" y="790"/>
              <a:ext cx="595313" cy="352734"/>
            </a:xfrm>
            <a:custGeom>
              <a:avLst/>
              <a:gdLst/>
              <a:ahLst/>
              <a:cxnLst/>
              <a:rect l="0" t="0" r="r" b="b"/>
              <a:pathLst>
                <a:path w="125" h="74">
                  <a:moveTo>
                    <a:pt x="125" y="0"/>
                  </a:moveTo>
                  <a:cubicBezTo>
                    <a:pt x="85" y="22"/>
                    <a:pt x="43" y="47"/>
                    <a:pt x="0" y="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15"/>
            <p:cNvSpPr/>
            <p:nvPr/>
          </p:nvSpPr>
          <p:spPr bwMode="auto">
            <a:xfrm>
              <a:off x="6012389" y="5579"/>
              <a:ext cx="5497513" cy="6866337"/>
            </a:xfrm>
            <a:custGeom>
              <a:avLst/>
              <a:gdLst/>
              <a:ahLst/>
              <a:cxnLst/>
              <a:rect l="0" t="0" r="r" b="b"/>
              <a:pathLst>
                <a:path w="1155" h="1440">
                  <a:moveTo>
                    <a:pt x="1056" y="1440"/>
                  </a:moveTo>
                  <a:cubicBezTo>
                    <a:pt x="1155" y="1123"/>
                    <a:pt x="875" y="801"/>
                    <a:pt x="686" y="580"/>
                  </a:cubicBezTo>
                  <a:cubicBezTo>
                    <a:pt x="491" y="352"/>
                    <a:pt x="264" y="145"/>
                    <a:pt x="0" y="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16"/>
            <p:cNvSpPr/>
            <p:nvPr/>
          </p:nvSpPr>
          <p:spPr bwMode="auto">
            <a:xfrm>
              <a:off x="-1061" y="5579"/>
              <a:ext cx="357188" cy="213875"/>
            </a:xfrm>
            <a:custGeom>
              <a:avLst/>
              <a:gdLst/>
              <a:ahLst/>
              <a:cxnLst/>
              <a:rect l="0" t="0" r="r" b="b"/>
              <a:pathLst>
                <a:path w="75" h="45">
                  <a:moveTo>
                    <a:pt x="75" y="0"/>
                  </a:moveTo>
                  <a:cubicBezTo>
                    <a:pt x="50" y="14"/>
                    <a:pt x="25" y="29"/>
                    <a:pt x="0" y="45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17"/>
            <p:cNvSpPr/>
            <p:nvPr/>
          </p:nvSpPr>
          <p:spPr bwMode="auto">
            <a:xfrm>
              <a:off x="6210826" y="790"/>
              <a:ext cx="5522913" cy="6871126"/>
            </a:xfrm>
            <a:custGeom>
              <a:avLst/>
              <a:gdLst/>
              <a:ahLst/>
              <a:cxnLst/>
              <a:rect l="0" t="0" r="r" b="b"/>
              <a:pathLst>
                <a:path w="1160" h="1441">
                  <a:moveTo>
                    <a:pt x="1053" y="1441"/>
                  </a:moveTo>
                  <a:cubicBezTo>
                    <a:pt x="1160" y="1129"/>
                    <a:pt x="892" y="817"/>
                    <a:pt x="705" y="599"/>
                  </a:cubicBezTo>
                  <a:cubicBezTo>
                    <a:pt x="503" y="365"/>
                    <a:pt x="270" y="152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18"/>
            <p:cNvSpPr/>
            <p:nvPr/>
          </p:nvSpPr>
          <p:spPr bwMode="auto">
            <a:xfrm>
              <a:off x="6463239" y="5579"/>
              <a:ext cx="5413375" cy="6866337"/>
            </a:xfrm>
            <a:custGeom>
              <a:avLst/>
              <a:gdLst/>
              <a:ahLst/>
              <a:cxnLst/>
              <a:rect l="0" t="0" r="r" b="b"/>
              <a:pathLst>
                <a:path w="1137" h="1440">
                  <a:moveTo>
                    <a:pt x="1040" y="1440"/>
                  </a:moveTo>
                  <a:cubicBezTo>
                    <a:pt x="1137" y="1131"/>
                    <a:pt x="883" y="828"/>
                    <a:pt x="698" y="611"/>
                  </a:cubicBezTo>
                  <a:cubicBezTo>
                    <a:pt x="498" y="375"/>
                    <a:pt x="268" y="159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19"/>
            <p:cNvSpPr/>
            <p:nvPr/>
          </p:nvSpPr>
          <p:spPr bwMode="auto">
            <a:xfrm>
              <a:off x="6877576" y="5579"/>
              <a:ext cx="5037138" cy="6861550"/>
            </a:xfrm>
            <a:custGeom>
              <a:avLst/>
              <a:gdLst/>
              <a:ahLst/>
              <a:cxnLst/>
              <a:rect l="0" t="0" r="r" b="b"/>
              <a:pathLst>
                <a:path w="1058" h="1439">
                  <a:moveTo>
                    <a:pt x="1011" y="1439"/>
                  </a:moveTo>
                  <a:cubicBezTo>
                    <a:pt x="1058" y="1131"/>
                    <a:pt x="825" y="841"/>
                    <a:pt x="648" y="617"/>
                  </a:cubicBezTo>
                  <a:cubicBezTo>
                    <a:pt x="462" y="383"/>
                    <a:pt x="248" y="16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0"/>
            <p:cNvSpPr/>
            <p:nvPr/>
          </p:nvSpPr>
          <p:spPr bwMode="auto">
            <a:xfrm>
              <a:off x="8768289" y="5579"/>
              <a:ext cx="3417888" cy="2742066"/>
            </a:xfrm>
            <a:custGeom>
              <a:avLst/>
              <a:gdLst/>
              <a:ahLst/>
              <a:cxnLst/>
              <a:rect l="0" t="0" r="r" b="b"/>
              <a:pathLst>
                <a:path w="718" h="575">
                  <a:moveTo>
                    <a:pt x="718" y="575"/>
                  </a:moveTo>
                  <a:cubicBezTo>
                    <a:pt x="500" y="360"/>
                    <a:pt x="260" y="163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7" name="Freeform 21"/>
            <p:cNvSpPr/>
            <p:nvPr/>
          </p:nvSpPr>
          <p:spPr bwMode="auto">
            <a:xfrm>
              <a:off x="9235014" y="10367"/>
              <a:ext cx="2951163" cy="2555325"/>
            </a:xfrm>
            <a:custGeom>
              <a:avLst/>
              <a:gdLst/>
              <a:ahLst/>
              <a:cxnLst/>
              <a:rect l="0" t="0" r="r" b="b"/>
              <a:pathLst>
                <a:path w="620" h="536">
                  <a:moveTo>
                    <a:pt x="620" y="536"/>
                  </a:moveTo>
                  <a:cubicBezTo>
                    <a:pt x="404" y="314"/>
                    <a:pt x="196" y="13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8" name="Freeform 22"/>
            <p:cNvSpPr/>
            <p:nvPr/>
          </p:nvSpPr>
          <p:spPr bwMode="auto">
            <a:xfrm>
              <a:off x="10020826" y="5579"/>
              <a:ext cx="2165350" cy="1358265"/>
            </a:xfrm>
            <a:custGeom>
              <a:avLst/>
              <a:gdLst/>
              <a:ahLst/>
              <a:cxnLst/>
              <a:rect l="0" t="0" r="r" b="b"/>
              <a:pathLst>
                <a:path w="455" h="285">
                  <a:moveTo>
                    <a:pt x="0" y="0"/>
                  </a:moveTo>
                  <a:cubicBezTo>
                    <a:pt x="153" y="85"/>
                    <a:pt x="308" y="180"/>
                    <a:pt x="455" y="285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9" name="Freeform 23"/>
            <p:cNvSpPr/>
            <p:nvPr/>
          </p:nvSpPr>
          <p:spPr bwMode="auto">
            <a:xfrm>
              <a:off x="11290826" y="5579"/>
              <a:ext cx="895350" cy="534687"/>
            </a:xfrm>
            <a:custGeom>
              <a:avLst/>
              <a:gdLst/>
              <a:ahLst/>
              <a:cxnLst/>
              <a:rect l="0" t="0" r="r" b="b"/>
              <a:pathLst>
                <a:path w="188" h="112">
                  <a:moveTo>
                    <a:pt x="0" y="0"/>
                  </a:moveTo>
                  <a:cubicBezTo>
                    <a:pt x="63" y="36"/>
                    <a:pt x="126" y="73"/>
                    <a:pt x="188" y="112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76" name="Group 75"/>
          <p:cNvGrpSpPr/>
          <p:nvPr/>
        </p:nvGrpSpPr>
        <p:grpSpPr>
          <a:xfrm>
            <a:off x="604002" y="1273749"/>
            <a:ext cx="4456155" cy="2602816"/>
            <a:chOff x="805336" y="1698331"/>
            <a:chExt cx="5941540" cy="3470421"/>
          </a:xfrm>
        </p:grpSpPr>
        <p:sp>
          <p:nvSpPr>
            <p:cNvPr id="77" name="Rectangle 76"/>
            <p:cNvSpPr/>
            <p:nvPr/>
          </p:nvSpPr>
          <p:spPr>
            <a:xfrm>
              <a:off x="805336" y="1698331"/>
              <a:ext cx="5941540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8" name="Isosceles Triangle 9"/>
            <p:cNvSpPr/>
            <p:nvPr/>
          </p:nvSpPr>
          <p:spPr>
            <a:xfrm rot="10800000">
              <a:off x="3618113" y="4896349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79" name="Rectangle 78"/>
            <p:cNvSpPr/>
            <p:nvPr/>
          </p:nvSpPr>
          <p:spPr>
            <a:xfrm>
              <a:off x="805336" y="2274403"/>
              <a:ext cx="5941540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57632" y="0"/>
            <a:ext cx="3486368" cy="5143500"/>
          </a:xfrm>
          <a:solidFill>
            <a:schemeClr val="bg1">
              <a:lumMod val="65000"/>
              <a:lumOff val="3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4082" y="1770191"/>
            <a:ext cx="4332485" cy="883524"/>
          </a:xfrm>
        </p:spPr>
        <p:txBody>
          <a:bodyPr bIns="0" anchor="b">
            <a:normAutofit/>
          </a:bodyPr>
          <a:lstStyle>
            <a:lvl1pPr>
              <a:defRPr sz="2700"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4082" y="2658759"/>
            <a:ext cx="4332485" cy="955649"/>
          </a:xfrm>
        </p:spPr>
        <p:txBody>
          <a:bodyPr>
            <a:normAutofit/>
          </a:bodyPr>
          <a:lstStyle>
            <a:lvl1pPr marL="0" indent="0" algn="ctr">
              <a:buNone/>
              <a:defRPr sz="1350">
                <a:solidFill>
                  <a:srgbClr val="FFFE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27/11/2023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03505" y="4670298"/>
            <a:ext cx="4456652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371283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324634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>
            <a:off x="-313135" y="0"/>
            <a:ext cx="9438086" cy="5139929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600108" y="1274692"/>
            <a:ext cx="2755857" cy="2602816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6474" y="1762444"/>
            <a:ext cx="2625897" cy="1842331"/>
          </a:xfrm>
        </p:spPr>
        <p:txBody>
          <a:bodyPr/>
          <a:lstStyle>
            <a:lvl1pPr>
              <a:defRPr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832488" y="596039"/>
            <a:ext cx="4706276" cy="394281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27/11/2023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859131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5" name="Group 74"/>
          <p:cNvGrpSpPr/>
          <p:nvPr/>
        </p:nvGrpSpPr>
        <p:grpSpPr>
          <a:xfrm flipH="1">
            <a:off x="0" y="0"/>
            <a:ext cx="9438086" cy="5139929"/>
            <a:chOff x="-417513" y="0"/>
            <a:chExt cx="12584114" cy="6853238"/>
          </a:xfrm>
        </p:grpSpPr>
        <p:sp>
          <p:nvSpPr>
            <p:cNvPr id="76" name="Freeform 5"/>
            <p:cNvSpPr/>
            <p:nvPr/>
          </p:nvSpPr>
          <p:spPr bwMode="auto">
            <a:xfrm>
              <a:off x="1306513" y="0"/>
              <a:ext cx="3862388" cy="6843713"/>
            </a:xfrm>
            <a:custGeom>
              <a:avLst/>
              <a:gdLst/>
              <a:ahLst/>
              <a:cxnLst/>
              <a:rect l="0" t="0" r="r" b="b"/>
              <a:pathLst>
                <a:path w="813" h="1440">
                  <a:moveTo>
                    <a:pt x="813" y="0"/>
                  </a:moveTo>
                  <a:cubicBezTo>
                    <a:pt x="331" y="221"/>
                    <a:pt x="0" y="1039"/>
                    <a:pt x="43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7" name="Freeform 6"/>
            <p:cNvSpPr/>
            <p:nvPr/>
          </p:nvSpPr>
          <p:spPr bwMode="auto">
            <a:xfrm>
              <a:off x="10626725" y="9525"/>
              <a:ext cx="1539875" cy="555625"/>
            </a:xfrm>
            <a:custGeom>
              <a:avLst/>
              <a:gdLst/>
              <a:ahLst/>
              <a:cxnLst/>
              <a:rect l="0" t="0" r="r" b="b"/>
              <a:pathLst>
                <a:path w="324" h="117">
                  <a:moveTo>
                    <a:pt x="324" y="117"/>
                  </a:moveTo>
                  <a:cubicBezTo>
                    <a:pt x="223" y="64"/>
                    <a:pt x="107" y="28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8" name="Freeform 7"/>
            <p:cNvSpPr/>
            <p:nvPr/>
          </p:nvSpPr>
          <p:spPr bwMode="auto">
            <a:xfrm>
              <a:off x="10247313" y="5013325"/>
              <a:ext cx="1919288" cy="1830388"/>
            </a:xfrm>
            <a:custGeom>
              <a:avLst/>
              <a:gdLst/>
              <a:ahLst/>
              <a:cxnLst/>
              <a:rect l="0" t="0" r="r" b="b"/>
              <a:pathLst>
                <a:path w="404" h="385">
                  <a:moveTo>
                    <a:pt x="0" y="385"/>
                  </a:moveTo>
                  <a:cubicBezTo>
                    <a:pt x="146" y="272"/>
                    <a:pt x="285" y="142"/>
                    <a:pt x="404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79" name="Freeform 8"/>
            <p:cNvSpPr/>
            <p:nvPr/>
          </p:nvSpPr>
          <p:spPr bwMode="auto">
            <a:xfrm>
              <a:off x="1120775" y="0"/>
              <a:ext cx="3676650" cy="6843713"/>
            </a:xfrm>
            <a:custGeom>
              <a:avLst/>
              <a:gdLst/>
              <a:ahLst/>
              <a:cxnLst/>
              <a:rect l="0" t="0" r="r" b="b"/>
              <a:pathLst>
                <a:path w="774" h="1440">
                  <a:moveTo>
                    <a:pt x="774" y="0"/>
                  </a:moveTo>
                  <a:cubicBezTo>
                    <a:pt x="312" y="240"/>
                    <a:pt x="0" y="1034"/>
                    <a:pt x="41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0" name="Freeform 9"/>
            <p:cNvSpPr/>
            <p:nvPr/>
          </p:nvSpPr>
          <p:spPr bwMode="auto">
            <a:xfrm>
              <a:off x="11202988" y="9525"/>
              <a:ext cx="963613" cy="366713"/>
            </a:xfrm>
            <a:custGeom>
              <a:avLst/>
              <a:gdLst/>
              <a:ahLst/>
              <a:cxnLst/>
              <a:rect l="0" t="0" r="r" b="b"/>
              <a:pathLst>
                <a:path w="203" h="77">
                  <a:moveTo>
                    <a:pt x="203" y="77"/>
                  </a:moveTo>
                  <a:cubicBezTo>
                    <a:pt x="138" y="46"/>
                    <a:pt x="68" y="21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1" name="Freeform 10"/>
            <p:cNvSpPr/>
            <p:nvPr/>
          </p:nvSpPr>
          <p:spPr bwMode="auto">
            <a:xfrm>
              <a:off x="10494963" y="5275263"/>
              <a:ext cx="1666875" cy="1577975"/>
            </a:xfrm>
            <a:custGeom>
              <a:avLst/>
              <a:gdLst/>
              <a:ahLst/>
              <a:cxnLst/>
              <a:rect l="0" t="0" r="r" b="b"/>
              <a:pathLst>
                <a:path w="351" h="332">
                  <a:moveTo>
                    <a:pt x="0" y="332"/>
                  </a:moveTo>
                  <a:cubicBezTo>
                    <a:pt x="125" y="232"/>
                    <a:pt x="245" y="121"/>
                    <a:pt x="35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2" name="Freeform 11"/>
            <p:cNvSpPr/>
            <p:nvPr/>
          </p:nvSpPr>
          <p:spPr bwMode="auto">
            <a:xfrm>
              <a:off x="1001713" y="0"/>
              <a:ext cx="3621088" cy="6843713"/>
            </a:xfrm>
            <a:custGeom>
              <a:avLst/>
              <a:gdLst/>
              <a:ahLst/>
              <a:cxnLst/>
              <a:rect l="0" t="0" r="r" b="b"/>
              <a:pathLst>
                <a:path w="762" h="1440">
                  <a:moveTo>
                    <a:pt x="762" y="0"/>
                  </a:moveTo>
                  <a:cubicBezTo>
                    <a:pt x="308" y="245"/>
                    <a:pt x="0" y="1033"/>
                    <a:pt x="403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3" name="Freeform 12"/>
            <p:cNvSpPr/>
            <p:nvPr/>
          </p:nvSpPr>
          <p:spPr bwMode="auto">
            <a:xfrm>
              <a:off x="11501438" y="9525"/>
              <a:ext cx="665163" cy="257175"/>
            </a:xfrm>
            <a:custGeom>
              <a:avLst/>
              <a:gdLst/>
              <a:ahLst/>
              <a:cxnLst/>
              <a:rect l="0" t="0" r="r" b="b"/>
              <a:pathLst>
                <a:path w="140" h="54">
                  <a:moveTo>
                    <a:pt x="140" y="54"/>
                  </a:moveTo>
                  <a:cubicBezTo>
                    <a:pt x="95" y="34"/>
                    <a:pt x="48" y="16"/>
                    <a:pt x="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4" name="Freeform 13"/>
            <p:cNvSpPr/>
            <p:nvPr/>
          </p:nvSpPr>
          <p:spPr bwMode="auto">
            <a:xfrm>
              <a:off x="10641013" y="5408613"/>
              <a:ext cx="1525588" cy="1435100"/>
            </a:xfrm>
            <a:custGeom>
              <a:avLst/>
              <a:gdLst/>
              <a:ahLst/>
              <a:cxnLst/>
              <a:rect l="0" t="0" r="r" b="b"/>
              <a:pathLst>
                <a:path w="321" h="302">
                  <a:moveTo>
                    <a:pt x="0" y="302"/>
                  </a:moveTo>
                  <a:cubicBezTo>
                    <a:pt x="114" y="210"/>
                    <a:pt x="223" y="109"/>
                    <a:pt x="321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5" name="Freeform 14"/>
            <p:cNvSpPr/>
            <p:nvPr/>
          </p:nvSpPr>
          <p:spPr bwMode="auto">
            <a:xfrm>
              <a:off x="1001713" y="0"/>
              <a:ext cx="3244850" cy="6843713"/>
            </a:xfrm>
            <a:custGeom>
              <a:avLst/>
              <a:gdLst/>
              <a:ahLst/>
              <a:cxnLst/>
              <a:rect l="0" t="0" r="r" b="b"/>
              <a:pathLst>
                <a:path w="683" h="1440">
                  <a:moveTo>
                    <a:pt x="683" y="0"/>
                  </a:moveTo>
                  <a:cubicBezTo>
                    <a:pt x="258" y="256"/>
                    <a:pt x="0" y="1041"/>
                    <a:pt x="355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6" name="Freeform 15"/>
            <p:cNvSpPr/>
            <p:nvPr/>
          </p:nvSpPr>
          <p:spPr bwMode="auto">
            <a:xfrm>
              <a:off x="10802938" y="5518150"/>
              <a:ext cx="1363663" cy="1325563"/>
            </a:xfrm>
            <a:custGeom>
              <a:avLst/>
              <a:gdLst/>
              <a:ahLst/>
              <a:cxnLst/>
              <a:rect l="0" t="0" r="r" b="b"/>
              <a:pathLst>
                <a:path w="287" h="279">
                  <a:moveTo>
                    <a:pt x="0" y="279"/>
                  </a:moveTo>
                  <a:cubicBezTo>
                    <a:pt x="101" y="193"/>
                    <a:pt x="198" y="100"/>
                    <a:pt x="287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7" name="Freeform 16"/>
            <p:cNvSpPr/>
            <p:nvPr/>
          </p:nvSpPr>
          <p:spPr bwMode="auto">
            <a:xfrm>
              <a:off x="889000" y="0"/>
              <a:ext cx="3230563" cy="6843713"/>
            </a:xfrm>
            <a:custGeom>
              <a:avLst/>
              <a:gdLst/>
              <a:ahLst/>
              <a:cxnLst/>
              <a:rect l="0" t="0" r="r" b="b"/>
              <a:pathLst>
                <a:path w="680" h="1440">
                  <a:moveTo>
                    <a:pt x="680" y="0"/>
                  </a:moveTo>
                  <a:cubicBezTo>
                    <a:pt x="257" y="265"/>
                    <a:pt x="0" y="1026"/>
                    <a:pt x="337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8" name="Freeform 17"/>
            <p:cNvSpPr/>
            <p:nvPr/>
          </p:nvSpPr>
          <p:spPr bwMode="auto">
            <a:xfrm>
              <a:off x="10979150" y="5694363"/>
              <a:ext cx="1187450" cy="1149350"/>
            </a:xfrm>
            <a:custGeom>
              <a:avLst/>
              <a:gdLst/>
              <a:ahLst/>
              <a:cxnLst/>
              <a:rect l="0" t="0" r="r" b="b"/>
              <a:pathLst>
                <a:path w="250" h="242">
                  <a:moveTo>
                    <a:pt x="0" y="242"/>
                  </a:moveTo>
                  <a:cubicBezTo>
                    <a:pt x="88" y="166"/>
                    <a:pt x="172" y="85"/>
                    <a:pt x="250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89" name="Freeform 18"/>
            <p:cNvSpPr/>
            <p:nvPr/>
          </p:nvSpPr>
          <p:spPr bwMode="auto">
            <a:xfrm>
              <a:off x="484188" y="0"/>
              <a:ext cx="3421063" cy="6843713"/>
            </a:xfrm>
            <a:custGeom>
              <a:avLst/>
              <a:gdLst/>
              <a:ahLst/>
              <a:cxnLst/>
              <a:rect l="0" t="0" r="r" b="b"/>
              <a:pathLst>
                <a:path w="720" h="1440">
                  <a:moveTo>
                    <a:pt x="720" y="0"/>
                  </a:moveTo>
                  <a:cubicBezTo>
                    <a:pt x="316" y="282"/>
                    <a:pt x="0" y="1018"/>
                    <a:pt x="362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0" name="Freeform 19"/>
            <p:cNvSpPr/>
            <p:nvPr/>
          </p:nvSpPr>
          <p:spPr bwMode="auto">
            <a:xfrm>
              <a:off x="11287125" y="6049963"/>
              <a:ext cx="879475" cy="793750"/>
            </a:xfrm>
            <a:custGeom>
              <a:avLst/>
              <a:gdLst/>
              <a:ahLst/>
              <a:cxnLst/>
              <a:rect l="0" t="0" r="r" b="b"/>
              <a:pathLst>
                <a:path w="185" h="167">
                  <a:moveTo>
                    <a:pt x="0" y="167"/>
                  </a:moveTo>
                  <a:cubicBezTo>
                    <a:pt x="63" y="114"/>
                    <a:pt x="125" y="58"/>
                    <a:pt x="185" y="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1" name="Freeform 20"/>
            <p:cNvSpPr/>
            <p:nvPr/>
          </p:nvSpPr>
          <p:spPr bwMode="auto">
            <a:xfrm>
              <a:off x="598488" y="0"/>
              <a:ext cx="2717800" cy="6843713"/>
            </a:xfrm>
            <a:custGeom>
              <a:avLst/>
              <a:gdLst/>
              <a:ahLst/>
              <a:cxnLst/>
              <a:rect l="0" t="0" r="r" b="b"/>
              <a:pathLst>
                <a:path w="572" h="1440">
                  <a:moveTo>
                    <a:pt x="572" y="0"/>
                  </a:moveTo>
                  <a:cubicBezTo>
                    <a:pt x="213" y="320"/>
                    <a:pt x="0" y="979"/>
                    <a:pt x="164" y="1440"/>
                  </a:cubicBezTo>
                </a:path>
              </a:pathLst>
            </a:custGeom>
            <a:noFill/>
            <a:ln w="12700" cap="flat">
              <a:solidFill>
                <a:schemeClr val="tx1">
                  <a:alpha val="20000"/>
                </a:schemeClr>
              </a:solidFill>
              <a:prstDash val="dash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2" name="Freeform 21"/>
            <p:cNvSpPr/>
            <p:nvPr/>
          </p:nvSpPr>
          <p:spPr bwMode="auto">
            <a:xfrm>
              <a:off x="261938" y="0"/>
              <a:ext cx="2944813" cy="6843713"/>
            </a:xfrm>
            <a:custGeom>
              <a:avLst/>
              <a:gdLst/>
              <a:ahLst/>
              <a:cxnLst/>
              <a:rect l="0" t="0" r="r" b="b"/>
              <a:pathLst>
                <a:path w="620" h="1440">
                  <a:moveTo>
                    <a:pt x="620" y="0"/>
                  </a:moveTo>
                  <a:cubicBezTo>
                    <a:pt x="248" y="325"/>
                    <a:pt x="0" y="960"/>
                    <a:pt x="186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lgDash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3" name="Freeform 22"/>
            <p:cNvSpPr/>
            <p:nvPr/>
          </p:nvSpPr>
          <p:spPr bwMode="auto">
            <a:xfrm>
              <a:off x="-417513" y="0"/>
              <a:ext cx="2403475" cy="6843713"/>
            </a:xfrm>
            <a:custGeom>
              <a:avLst/>
              <a:gdLst/>
              <a:ahLst/>
              <a:cxnLst/>
              <a:rect l="0" t="0" r="r" b="b"/>
              <a:pathLst>
                <a:path w="506" h="1440">
                  <a:moveTo>
                    <a:pt x="506" y="0"/>
                  </a:moveTo>
                  <a:cubicBezTo>
                    <a:pt x="109" y="356"/>
                    <a:pt x="0" y="943"/>
                    <a:pt x="171" y="1440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4" name="Freeform 23"/>
            <p:cNvSpPr/>
            <p:nvPr/>
          </p:nvSpPr>
          <p:spPr bwMode="auto">
            <a:xfrm>
              <a:off x="14288" y="9525"/>
              <a:ext cx="1771650" cy="3198813"/>
            </a:xfrm>
            <a:custGeom>
              <a:avLst/>
              <a:gdLst/>
              <a:ahLst/>
              <a:cxnLst/>
              <a:rect l="0" t="0" r="r" b="b"/>
              <a:pathLst>
                <a:path w="373" h="673">
                  <a:moveTo>
                    <a:pt x="373" y="0"/>
                  </a:moveTo>
                  <a:cubicBezTo>
                    <a:pt x="175" y="183"/>
                    <a:pt x="51" y="409"/>
                    <a:pt x="0" y="673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5" name="Freeform 24"/>
            <p:cNvSpPr/>
            <p:nvPr/>
          </p:nvSpPr>
          <p:spPr bwMode="auto">
            <a:xfrm>
              <a:off x="4763" y="6016625"/>
              <a:ext cx="214313" cy="827088"/>
            </a:xfrm>
            <a:custGeom>
              <a:avLst/>
              <a:gdLst/>
              <a:ahLst/>
              <a:cxnLst/>
              <a:rect l="0" t="0" r="r" b="b"/>
              <a:pathLst>
                <a:path w="45" h="174">
                  <a:moveTo>
                    <a:pt x="0" y="0"/>
                  </a:moveTo>
                  <a:cubicBezTo>
                    <a:pt x="11" y="59"/>
                    <a:pt x="26" y="118"/>
                    <a:pt x="45" y="174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  <p:sp>
          <p:nvSpPr>
            <p:cNvPr id="96" name="Freeform 25"/>
            <p:cNvSpPr/>
            <p:nvPr/>
          </p:nvSpPr>
          <p:spPr bwMode="auto">
            <a:xfrm>
              <a:off x="14288" y="0"/>
              <a:ext cx="1562100" cy="2228850"/>
            </a:xfrm>
            <a:custGeom>
              <a:avLst/>
              <a:gdLst/>
              <a:ahLst/>
              <a:cxnLst/>
              <a:rect l="0" t="0" r="r" b="b"/>
              <a:pathLst>
                <a:path w="329" h="469">
                  <a:moveTo>
                    <a:pt x="329" y="0"/>
                  </a:moveTo>
                  <a:cubicBezTo>
                    <a:pt x="189" y="133"/>
                    <a:pt x="69" y="288"/>
                    <a:pt x="0" y="469"/>
                  </a:cubicBezTo>
                </a:path>
              </a:pathLst>
            </a:custGeom>
            <a:noFill/>
            <a:ln w="9525" cap="flat">
              <a:solidFill>
                <a:schemeClr val="tx1">
                  <a:alpha val="20000"/>
                </a:schemeClr>
              </a:solidFill>
              <a:prstDash val="solid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sp>
      </p:grpSp>
      <p:grpSp>
        <p:nvGrpSpPr>
          <p:cNvPr id="22" name="Group 21"/>
          <p:cNvGrpSpPr/>
          <p:nvPr/>
        </p:nvGrpSpPr>
        <p:grpSpPr>
          <a:xfrm>
            <a:off x="5789211" y="1274692"/>
            <a:ext cx="2755857" cy="2602816"/>
            <a:chOff x="697883" y="1816768"/>
            <a:chExt cx="3674476" cy="3470421"/>
          </a:xfrm>
        </p:grpSpPr>
        <p:sp>
          <p:nvSpPr>
            <p:cNvPr id="23" name="Rectangle 22"/>
            <p:cNvSpPr/>
            <p:nvPr/>
          </p:nvSpPr>
          <p:spPr>
            <a:xfrm>
              <a:off x="697883" y="1816768"/>
              <a:ext cx="3674476" cy="5029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2"/>
            <p:cNvSpPr/>
            <p:nvPr/>
          </p:nvSpPr>
          <p:spPr>
            <a:xfrm rot="10800000">
              <a:off x="2380224" y="5014786"/>
              <a:ext cx="315988" cy="272403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4"/>
            <p:cNvSpPr/>
            <p:nvPr/>
          </p:nvSpPr>
          <p:spPr>
            <a:xfrm>
              <a:off x="704075" y="2392840"/>
              <a:ext cx="3668284" cy="262432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855578" y="1762444"/>
            <a:ext cx="2625896" cy="1842332"/>
          </a:xfrm>
        </p:spPr>
        <p:txBody>
          <a:bodyPr vert="eaVert"/>
          <a:lstStyle>
            <a:lvl1pPr algn="l">
              <a:lnSpc>
                <a:spcPct val="80000"/>
              </a:lnSpc>
              <a:defRPr>
                <a:solidFill>
                  <a:srgbClr val="FFFEFF"/>
                </a:solid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2060" y="598834"/>
            <a:ext cx="4701467" cy="3942977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3504" y="240030"/>
            <a:ext cx="2743200" cy="240030"/>
          </a:xfrm>
        </p:spPr>
        <p:txBody>
          <a:bodyPr/>
          <a:lstStyle/>
          <a:p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27/11/2023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3504" y="4670298"/>
            <a:ext cx="7941564" cy="240030"/>
          </a:xfrm>
        </p:spPr>
        <p:txBody>
          <a:bodyPr/>
          <a:lstStyle/>
          <a:p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52410" y="240030"/>
            <a:ext cx="685800" cy="240030"/>
          </a:xfrm>
        </p:spPr>
        <p:txBody>
          <a:bodyPr/>
          <a:lstStyle/>
          <a:p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5711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ço Reservado para Título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 estilo do título mestre</a:t>
            </a:r>
          </a:p>
        </p:txBody>
      </p:sp>
      <p:sp>
        <p:nvSpPr>
          <p:cNvPr id="1027" name="Espaço Reservado para Texto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/>
              <a:t>Clique para editar os estilos do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27/11/2023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CB1638F-B710-4BD1-9850-3060DB16C08B}" type="slidenum">
              <a:rPr lang="pt-BR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123367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371" y="1768794"/>
            <a:ext cx="2624000" cy="1842364"/>
          </a:xfrm>
          <a:prstGeom prst="rect">
            <a:avLst/>
          </a:prstGeom>
        </p:spPr>
        <p:txBody>
          <a:bodyPr vert="horz" lIns="228600" tIns="228600" rIns="228600" bIns="22860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76237" y="596039"/>
            <a:ext cx="4462527" cy="39428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pPr lvl="5"/>
            <a:r>
              <a:rPr lang="en-US" dirty="0"/>
              <a:t>6</a:t>
            </a:r>
          </a:p>
          <a:p>
            <a:pPr lvl="6"/>
            <a:r>
              <a:rPr lang="en-US" dirty="0"/>
              <a:t>7</a:t>
            </a:r>
          </a:p>
          <a:p>
            <a:pPr lvl="7"/>
            <a:r>
              <a:rPr lang="en-US" dirty="0"/>
              <a:t>8</a:t>
            </a:r>
          </a:p>
          <a:p>
            <a:pPr lvl="8"/>
            <a:r>
              <a:rPr lang="en-US" dirty="0"/>
              <a:t>9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3504" y="240030"/>
            <a:ext cx="2743200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60BFD0B-B86F-44FA-8C90-296DAD9F8171}" type="datetimeFigureOut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27/11/2023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3504" y="4670298"/>
            <a:ext cx="7941564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52410" y="240030"/>
            <a:ext cx="685800" cy="24003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CB1638F-B710-4BD1-9850-3060DB16C08B}" type="slidenum">
              <a:rPr lang="pt-BR" smtClean="0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pt-BR" dirty="0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65534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685800" rtl="0" eaLnBrk="1" latinLnBrk="0" hangingPunct="1">
        <a:lnSpc>
          <a:spcPct val="85000"/>
        </a:lnSpc>
        <a:spcBef>
          <a:spcPct val="0"/>
        </a:spcBef>
        <a:buNone/>
        <a:defRPr sz="3000" b="0" i="0" kern="1200" cap="none" spc="-113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20000"/>
        </a:lnSpc>
        <a:spcBef>
          <a:spcPts val="750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35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105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120000"/>
        </a:lnSpc>
        <a:spcBef>
          <a:spcPts val="375"/>
        </a:spcBef>
        <a:buClr>
          <a:schemeClr val="accent1"/>
        </a:buClr>
        <a:buSzPct val="110000"/>
        <a:buFont typeface="Wingdings" panose="05000000000000000000" pitchFamily="2" charset="2"/>
        <a:buChar char="§"/>
        <a:defRPr sz="900" kern="120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ublicdomainpictures.net/view-image.php?image=56671&amp;picture=&amp;jazyk=SE" TargetMode="External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9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audio" Target="../media/audio1.wav"/><Relationship Id="rId5" Type="http://schemas.openxmlformats.org/officeDocument/2006/relationships/image" Target="../media/image14.png"/><Relationship Id="rId4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3000">
              <a:srgbClr val="FF66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CaixaDeTexto 13">
            <a:extLst>
              <a:ext uri="{FF2B5EF4-FFF2-40B4-BE49-F238E27FC236}">
                <a16:creationId xmlns:a16="http://schemas.microsoft.com/office/drawing/2014/main" id="{DFD31E5F-0D97-DE06-B6F7-30FF8E9AB9AE}"/>
              </a:ext>
            </a:extLst>
          </p:cNvPr>
          <p:cNvSpPr txBox="1"/>
          <p:nvPr/>
        </p:nvSpPr>
        <p:spPr>
          <a:xfrm rot="679718">
            <a:off x="832161" y="624827"/>
            <a:ext cx="3961511" cy="1864021"/>
          </a:xfrm>
          <a:prstGeom prst="rect">
            <a:avLst/>
          </a:prstGeom>
          <a:noFill/>
        </p:spPr>
        <p:txBody>
          <a:bodyPr wrap="square">
            <a:prstTxWarp prst="textInflate">
              <a:avLst>
                <a:gd name="adj" fmla="val 20000"/>
              </a:avLst>
            </a:prstTxWarp>
            <a:spAutoFit/>
          </a:bodyPr>
          <a:lstStyle/>
          <a:p>
            <a:pPr algn="ctr"/>
            <a:r>
              <a:rPr lang="pt-BR" sz="18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FORTE</a:t>
            </a:r>
          </a:p>
          <a:p>
            <a:pPr algn="ctr"/>
            <a:r>
              <a:rPr lang="pt-BR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Goudy Stout" panose="0202090407030B020401" pitchFamily="18" charset="0"/>
              </a:rPr>
              <a:t>MUITO FORTE</a:t>
            </a:r>
            <a:endParaRPr lang="pt-BR" sz="18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rgbClr val="FF0000"/>
              </a:solidFill>
              <a:effectLst>
                <a:outerShdw dist="38100" dir="2700000" algn="bl" rotWithShape="0">
                  <a:schemeClr val="accent5"/>
                </a:outerShdw>
              </a:effectLst>
              <a:latin typeface="Goudy Stout" panose="0202090407030B020401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7092280" y="4622310"/>
            <a:ext cx="1702242" cy="307777"/>
          </a:xfrm>
          <a:prstGeom prst="rect">
            <a:avLst/>
          </a:prstGeom>
          <a:solidFill>
            <a:srgbClr val="00B0F0"/>
          </a:solidFill>
          <a:ln w="38100">
            <a:solidFill>
              <a:schemeClr val="tx1"/>
            </a:solidFill>
          </a:ln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14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</a:rPr>
              <a:t>NÃO USE O MOUSE</a:t>
            </a:r>
            <a:endParaRPr lang="pt-BR" sz="1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002060"/>
              </a:solidFill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553243" y="2985308"/>
            <a:ext cx="4568870" cy="1822200"/>
          </a:xfrm>
          <a:prstGeom prst="rect">
            <a:avLst/>
          </a:prstGeom>
        </p:spPr>
        <p:txBody>
          <a:bodyPr wrap="square">
            <a:prstTxWarp prst="textButtonPour">
              <a:avLst/>
            </a:prstTxWarp>
            <a:spAutoFit/>
          </a:bodyPr>
          <a:lstStyle/>
          <a:p>
            <a:pPr algn="ctr"/>
            <a:r>
              <a:rPr lang="pt-BR" sz="2400" b="1" i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ESSE AMOR ...</a:t>
            </a:r>
          </a:p>
          <a:p>
            <a:pPr algn="ctr"/>
            <a:endParaRPr lang="pt-BR" sz="2400" b="1" i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/>
            <a:r>
              <a:rPr lang="pt-BR" sz="2400" b="1" i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BATE </a:t>
            </a:r>
          </a:p>
          <a:p>
            <a:pPr algn="ctr"/>
            <a:endParaRPr lang="pt-BR" sz="2400" b="1" i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  <a:p>
            <a:pPr algn="ctr"/>
            <a:r>
              <a:rPr lang="pt-BR" sz="2400" b="1" i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F O R T Í S </a:t>
            </a:r>
            <a:r>
              <a:rPr lang="pt-BR" sz="2400" b="1" i="1" dirty="0" err="1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S</a:t>
            </a:r>
            <a:r>
              <a:rPr lang="pt-BR" sz="2400" b="1" i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 I M O...</a:t>
            </a:r>
            <a:br>
              <a:rPr lang="pt-BR" sz="2400" b="1" i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</a:br>
            <a:endParaRPr lang="en-US" sz="2400" b="1" i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21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8156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scene3d>
            <a:camera prst="orthographicFront">
              <a:rot lat="0" lon="21299999" rev="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22" name="Retângulo 21"/>
          <p:cNvSpPr/>
          <p:nvPr/>
        </p:nvSpPr>
        <p:spPr>
          <a:xfrm>
            <a:off x="5075207" y="3099852"/>
            <a:ext cx="2876572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400" dirty="0">
                <a:solidFill>
                  <a:srgbClr val="FFFF00"/>
                </a:solidFill>
                <a:latin typeface="Brush Script MT" panose="03060802040406070304" pitchFamily="66" charset="0"/>
              </a:rPr>
              <a:t>Conhecer você!</a:t>
            </a:r>
          </a:p>
          <a:p>
            <a:pPr algn="ctr"/>
            <a:r>
              <a:rPr lang="pt-BR" sz="2400" dirty="0">
                <a:solidFill>
                  <a:srgbClr val="00B0F0"/>
                </a:solidFill>
                <a:latin typeface="Bauhaus 93" panose="04030905020B02020C02" pitchFamily="82" charset="0"/>
              </a:rPr>
              <a:t>Meus braços...</a:t>
            </a:r>
          </a:p>
          <a:p>
            <a:pPr algn="ctr"/>
            <a:r>
              <a:rPr lang="pt-BR" sz="2800" b="1" dirty="0">
                <a:solidFill>
                  <a:srgbClr val="002060"/>
                </a:solidFill>
                <a:latin typeface="Curlz MT" panose="04040404050702020202" pitchFamily="82" charset="0"/>
              </a:rPr>
              <a:t>Ao seu redor...</a:t>
            </a:r>
          </a:p>
        </p:txBody>
      </p:sp>
      <p:pic>
        <p:nvPicPr>
          <p:cNvPr id="7" name="Imagem 6">
            <a:extLst>
              <a:ext uri="{FF2B5EF4-FFF2-40B4-BE49-F238E27FC236}">
                <a16:creationId xmlns:a16="http://schemas.microsoft.com/office/drawing/2014/main" id="{469DC38E-D91A-722E-C462-18B67208F8C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9197" y="382664"/>
            <a:ext cx="2829724" cy="2787774"/>
          </a:xfrm>
          <a:prstGeom prst="ellipse">
            <a:avLst/>
          </a:prstGeom>
          <a:ln>
            <a:noFill/>
          </a:ln>
          <a:effectLst>
            <a:glow rad="228600">
              <a:schemeClr val="accent6">
                <a:satMod val="175000"/>
                <a:alpha val="40000"/>
              </a:schemeClr>
            </a:glow>
            <a:reflection blurRad="6350" stA="52000" endA="300" endPos="35000" dir="5400000" sy="-100000" algn="bl" rotWithShape="0"/>
            <a:softEdge rad="112500"/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:fade/>
        <p:sndAc>
          <p:stSnd loop="1">
            <p:snd r:embed="rId2" name="Fred Bongusto - Forte Forte.wav"/>
          </p:stSnd>
        </p:sndAc>
      </p:transition>
    </mc:Choice>
    <mc:Fallback xmlns="">
      <p:transition spd="slow" advClick="0" advTm="25000">
        <p:fade/>
        <p:sndAc>
          <p:stSnd loop="1">
            <p:snd r:embed="rId4" name="Fred Bongusto - Forte For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825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25" accel="100000" fill="hold">
                                          <p:stCondLst>
                                            <p:cond delay="382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25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25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2250"/>
                            </p:stCondLst>
                            <p:childTnLst>
                              <p:par>
                                <p:cTn id="44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4" grpId="0" animBg="1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5000"/>
                <a:lumOff val="95000"/>
              </a:schemeClr>
            </a:gs>
            <a:gs pos="100000">
              <a:schemeClr val="accent5"/>
            </a:gs>
            <a:gs pos="92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11" name="Imagem 10">
            <a:extLst>
              <a:ext uri="{FF2B5EF4-FFF2-40B4-BE49-F238E27FC236}">
                <a16:creationId xmlns:a16="http://schemas.microsoft.com/office/drawing/2014/main" id="{0D1906C9-0121-1920-1266-55D222D2CAE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862" y="180175"/>
            <a:ext cx="3168352" cy="235883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sp>
        <p:nvSpPr>
          <p:cNvPr id="16" name="CaixaDeTexto 15">
            <a:extLst>
              <a:ext uri="{FF2B5EF4-FFF2-40B4-BE49-F238E27FC236}">
                <a16:creationId xmlns:a16="http://schemas.microsoft.com/office/drawing/2014/main" id="{E8069DE5-2CDC-10EC-4BB1-EAEBFE34DFE2}"/>
              </a:ext>
            </a:extLst>
          </p:cNvPr>
          <p:cNvSpPr txBox="1"/>
          <p:nvPr/>
        </p:nvSpPr>
        <p:spPr>
          <a:xfrm>
            <a:off x="512648" y="2973910"/>
            <a:ext cx="2525817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000" dirty="0">
                <a:solidFill>
                  <a:srgbClr val="FF0000"/>
                </a:solidFill>
                <a:latin typeface="Broadway" panose="04040905080B02020502" pitchFamily="82" charset="0"/>
              </a:rPr>
              <a:t>Boca vermelha que</a:t>
            </a:r>
          </a:p>
          <a:p>
            <a:pPr algn="ctr"/>
            <a:r>
              <a:rPr lang="pt-BR" sz="2000" dirty="0">
                <a:solidFill>
                  <a:srgbClr val="FF0000"/>
                </a:solidFill>
                <a:latin typeface="Broadway" panose="04040905080B02020502" pitchFamily="82" charset="0"/>
              </a:rPr>
              <a:t> tem sabor</a:t>
            </a:r>
          </a:p>
          <a:p>
            <a:pPr algn="ctr"/>
            <a:r>
              <a:rPr lang="pt-BR" sz="2000" dirty="0">
                <a:solidFill>
                  <a:srgbClr val="FF0000"/>
                </a:solidFill>
                <a:latin typeface="Broadway" panose="04040905080B02020502" pitchFamily="82" charset="0"/>
              </a:rPr>
              <a:t> ardente...</a:t>
            </a:r>
          </a:p>
        </p:txBody>
      </p:sp>
      <p:sp>
        <p:nvSpPr>
          <p:cNvPr id="18" name="CaixaDeTexto 17">
            <a:extLst>
              <a:ext uri="{FF2B5EF4-FFF2-40B4-BE49-F238E27FC236}">
                <a16:creationId xmlns:a16="http://schemas.microsoft.com/office/drawing/2014/main" id="{3531D435-C8BD-1313-644F-F825F293C6A4}"/>
              </a:ext>
            </a:extLst>
          </p:cNvPr>
          <p:cNvSpPr txBox="1"/>
          <p:nvPr/>
        </p:nvSpPr>
        <p:spPr>
          <a:xfrm>
            <a:off x="4067944" y="987574"/>
            <a:ext cx="4651716" cy="3693319"/>
          </a:xfrm>
          <a:prstGeom prst="rect">
            <a:avLst/>
          </a:prstGeom>
          <a:noFill/>
        </p:spPr>
        <p:txBody>
          <a:bodyPr wrap="square">
            <a:prstTxWarp prst="textInflate">
              <a:avLst>
                <a:gd name="adj" fmla="val 15937"/>
              </a:avLst>
            </a:prstTxWarp>
            <a:spAutoFit/>
          </a:bodyPr>
          <a:lstStyle/>
          <a:p>
            <a:pPr algn="ctr"/>
            <a:r>
              <a:rPr lang="pt-BR" sz="1800" b="1" spc="50" dirty="0">
                <a:ln w="9525" cmpd="sng">
                  <a:solidFill>
                    <a:schemeClr val="accent2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Seu rosto bonito não perco nenhum momento</a:t>
            </a:r>
          </a:p>
          <a:p>
            <a:pPr algn="ctr"/>
            <a:endParaRPr lang="pt-BR" sz="1800" b="1" spc="50" dirty="0">
              <a:ln w="9525" cmpd="sng">
                <a:solidFill>
                  <a:schemeClr val="accent2">
                    <a:lumMod val="60000"/>
                    <a:lumOff val="40000"/>
                  </a:schemeClr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  <a:p>
            <a:pPr algn="ctr"/>
            <a:endParaRPr lang="pt-BR" dirty="0"/>
          </a:p>
          <a:p>
            <a:pPr algn="ctr"/>
            <a:endParaRPr lang="pt-BR" sz="1800" dirty="0"/>
          </a:p>
          <a:p>
            <a:pPr algn="ctr"/>
            <a:endParaRPr lang="pt-BR" dirty="0"/>
          </a:p>
          <a:p>
            <a:pPr algn="ctr"/>
            <a:r>
              <a:rPr lang="pt-BR" sz="1800" b="1" dirty="0">
                <a:solidFill>
                  <a:srgbClr val="FF0000"/>
                </a:solidFill>
              </a:rPr>
              <a:t>O salto alto vai valorizar um beijo</a:t>
            </a:r>
          </a:p>
          <a:p>
            <a:pPr algn="ctr"/>
            <a:r>
              <a:rPr lang="pt-BR" sz="1800" b="1" dirty="0">
                <a:solidFill>
                  <a:srgbClr val="FF0000"/>
                </a:solidFill>
              </a:rPr>
              <a:t>Ar inocente e inteligências</a:t>
            </a:r>
          </a:p>
          <a:p>
            <a:pPr algn="ctr"/>
            <a:r>
              <a:rPr lang="pt-BR" sz="1800" b="1" dirty="0">
                <a:solidFill>
                  <a:srgbClr val="FF0000"/>
                </a:solidFill>
              </a:rPr>
              <a:t> se misturam</a:t>
            </a:r>
          </a:p>
        </p:txBody>
      </p:sp>
      <p:pic>
        <p:nvPicPr>
          <p:cNvPr id="20" name="Imagem 19">
            <a:extLst>
              <a:ext uri="{FF2B5EF4-FFF2-40B4-BE49-F238E27FC236}">
                <a16:creationId xmlns:a16="http://schemas.microsoft.com/office/drawing/2014/main" id="{0853D42F-3064-1CB7-0601-022A7F50DEA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3675" y="1563638"/>
            <a:ext cx="2664296" cy="207199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4" name="Imagem 23">
            <a:extLst>
              <a:ext uri="{FF2B5EF4-FFF2-40B4-BE49-F238E27FC236}">
                <a16:creationId xmlns:a16="http://schemas.microsoft.com/office/drawing/2014/main" id="{2C40CEEB-744F-69C5-5E6C-CEC95E02D1D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2082" y="1598791"/>
            <a:ext cx="1958618" cy="194591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26" name="CaixaDeTexto 25">
            <a:extLst>
              <a:ext uri="{FF2B5EF4-FFF2-40B4-BE49-F238E27FC236}">
                <a16:creationId xmlns:a16="http://schemas.microsoft.com/office/drawing/2014/main" id="{3DE85F67-DF63-EE08-0654-762FC6F1B31A}"/>
              </a:ext>
            </a:extLst>
          </p:cNvPr>
          <p:cNvSpPr txBox="1"/>
          <p:nvPr/>
        </p:nvSpPr>
        <p:spPr>
          <a:xfrm>
            <a:off x="4373195" y="253215"/>
            <a:ext cx="381642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80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Forte, </a:t>
            </a:r>
          </a:p>
          <a:p>
            <a:pPr algn="ctr"/>
            <a:r>
              <a:rPr lang="pt-BR" sz="180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o sol está muito forte!</a:t>
            </a:r>
          </a:p>
        </p:txBody>
      </p:sp>
    </p:spTree>
    <p:extLst>
      <p:ext uri="{BB962C8B-B14F-4D97-AF65-F5344CB8AC3E}">
        <p14:creationId xmlns:p14="http://schemas.microsoft.com/office/powerpoint/2010/main" val="1114954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:fad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9" dur="2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200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4000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5" dur="4000"/>
                                        <p:tgtEl>
                                          <p:spTgt spid="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accel="5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7" presetClass="emph" presetSubtype="0" fill="remove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3" dur="20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4" dur="20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45" dur="20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6" dur="2000" autoRev="1" fill="remove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3">
                <a:lumMod val="75000"/>
              </a:schemeClr>
            </a:gs>
            <a:gs pos="92000">
              <a:schemeClr val="accent2">
                <a:lumMod val="45000"/>
                <a:lumOff val="55000"/>
              </a:schemeClr>
            </a:gs>
            <a:gs pos="100000">
              <a:schemeClr val="accent2">
                <a:lumMod val="30000"/>
                <a:lumOff val="70000"/>
              </a:schemeClr>
            </a:gs>
          </a:gsLst>
          <a:path path="rect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6">
            <a:extLst>
              <a:ext uri="{FF2B5EF4-FFF2-40B4-BE49-F238E27FC236}">
                <a16:creationId xmlns:a16="http://schemas.microsoft.com/office/drawing/2014/main" id="{0BDBBF88-761C-43B1-9CFC-34C3CAF1BE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A0BEBC7A-84A8-7218-BB29-6D21FE8DB93D}"/>
              </a:ext>
            </a:extLst>
          </p:cNvPr>
          <p:cNvSpPr txBox="1"/>
          <p:nvPr/>
        </p:nvSpPr>
        <p:spPr>
          <a:xfrm>
            <a:off x="284874" y="411510"/>
            <a:ext cx="320700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pt-BR" sz="18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Aquela toalha é a sua escolha</a:t>
            </a:r>
          </a:p>
          <a:p>
            <a:endParaRPr lang="pt-BR" sz="18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  <a:p>
            <a:pPr algn="ctr"/>
            <a:r>
              <a:rPr lang="pt-BR" sz="1800" dirty="0">
                <a:solidFill>
                  <a:schemeClr val="accent5">
                    <a:lumMod val="75000"/>
                  </a:schemeClr>
                </a:solidFill>
              </a:rPr>
              <a:t>A camiseta branca que me</a:t>
            </a:r>
          </a:p>
          <a:p>
            <a:pPr algn="ctr"/>
            <a:r>
              <a:rPr lang="pt-BR" sz="1800" dirty="0">
                <a:solidFill>
                  <a:schemeClr val="accent5">
                    <a:lumMod val="75000"/>
                  </a:schemeClr>
                </a:solidFill>
              </a:rPr>
              <a:t> deixa louco</a:t>
            </a:r>
          </a:p>
          <a:p>
            <a:endParaRPr lang="pt-BR" sz="18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pt-BR" sz="18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pt-BR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pt-BR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pt-BR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pt-BR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pt-BR" sz="1800" dirty="0">
              <a:solidFill>
                <a:schemeClr val="accent5">
                  <a:lumMod val="75000"/>
                </a:schemeClr>
              </a:solidFill>
            </a:endParaRPr>
          </a:p>
          <a:p>
            <a:endParaRPr lang="pt-BR" sz="1800" b="1" dirty="0">
              <a:solidFill>
                <a:srgbClr val="00B050"/>
              </a:solidFill>
            </a:endParaRPr>
          </a:p>
          <a:p>
            <a:endParaRPr lang="pt-BR" b="1" dirty="0">
              <a:solidFill>
                <a:srgbClr val="00B050"/>
              </a:solidFill>
            </a:endParaRPr>
          </a:p>
          <a:p>
            <a:endParaRPr lang="pt-BR" sz="1800" b="1" dirty="0">
              <a:solidFill>
                <a:srgbClr val="00B050"/>
              </a:solidFill>
            </a:endParaRPr>
          </a:p>
          <a:p>
            <a:endParaRPr lang="pt-BR" dirty="0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946EEF73-E790-9023-FDFD-50D949A45A01}"/>
              </a:ext>
            </a:extLst>
          </p:cNvPr>
          <p:cNvSpPr txBox="1"/>
          <p:nvPr/>
        </p:nvSpPr>
        <p:spPr>
          <a:xfrm>
            <a:off x="3926355" y="461634"/>
            <a:ext cx="4711770" cy="1200329"/>
          </a:xfrm>
          <a:prstGeom prst="rect">
            <a:avLst/>
          </a:prstGeom>
          <a:noFill/>
          <a:scene3d>
            <a:camera prst="isometricOffAxis2Left"/>
            <a:lightRig rig="threePt" dir="t"/>
          </a:scene3d>
        </p:spPr>
        <p:txBody>
          <a:bodyPr wrap="square">
            <a:spAutoFit/>
          </a:bodyPr>
          <a:lstStyle/>
          <a:p>
            <a:pPr algn="ctr"/>
            <a:r>
              <a:rPr lang="pt-BR" sz="360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Forte, </a:t>
            </a:r>
          </a:p>
          <a:p>
            <a:pPr algn="ctr"/>
            <a:r>
              <a:rPr lang="pt-BR" sz="360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hoje o sol está forte!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DA523BFB-01A0-B9EB-C384-70BA8B41D783}"/>
              </a:ext>
            </a:extLst>
          </p:cNvPr>
          <p:cNvSpPr txBox="1"/>
          <p:nvPr/>
        </p:nvSpPr>
        <p:spPr>
          <a:xfrm>
            <a:off x="5058430" y="1811284"/>
            <a:ext cx="3744416" cy="307776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2400" b="1" dirty="0">
                <a:solidFill>
                  <a:srgbClr val="AB152E"/>
                </a:solidFill>
                <a:latin typeface="Chiller" panose="04020404031007020602" pitchFamily="82" charset="0"/>
              </a:rPr>
              <a:t>Conhecer você, amor, é legal</a:t>
            </a:r>
          </a:p>
          <a:p>
            <a:pPr algn="ctr"/>
            <a:r>
              <a:rPr lang="pt-BR" sz="2400" b="1" dirty="0">
                <a:solidFill>
                  <a:srgbClr val="AB152E"/>
                </a:solidFill>
                <a:latin typeface="Chiller" panose="04020404031007020602" pitchFamily="82" charset="0"/>
              </a:rPr>
              <a:t>Meus braços ao seu redor</a:t>
            </a:r>
          </a:p>
          <a:p>
            <a:pPr algn="ctr"/>
            <a:endParaRPr lang="pt-BR" sz="1800" b="1" dirty="0"/>
          </a:p>
          <a:p>
            <a:pPr algn="ctr"/>
            <a:endParaRPr lang="pt-BR" dirty="0"/>
          </a:p>
          <a:p>
            <a:pPr algn="ctr"/>
            <a:endParaRPr lang="pt-BR" dirty="0"/>
          </a:p>
          <a:p>
            <a:pPr algn="ctr"/>
            <a:endParaRPr lang="pt-BR" sz="1800" dirty="0"/>
          </a:p>
          <a:p>
            <a:pPr algn="ctr"/>
            <a:endParaRPr lang="pt-BR" sz="1800" dirty="0"/>
          </a:p>
          <a:p>
            <a:pPr algn="ctr"/>
            <a:r>
              <a:rPr lang="pt-BR" sz="2800" dirty="0">
                <a:solidFill>
                  <a:srgbClr val="AB152E"/>
                </a:solidFill>
                <a:latin typeface="Cooper Black" panose="0208090404030B020404" pitchFamily="18" charset="0"/>
              </a:rPr>
              <a:t>Eu quero te amar muito</a:t>
            </a:r>
          </a:p>
        </p:txBody>
      </p:sp>
      <p:pic>
        <p:nvPicPr>
          <p:cNvPr id="19" name="Imagem 18">
            <a:extLst>
              <a:ext uri="{FF2B5EF4-FFF2-40B4-BE49-F238E27FC236}">
                <a16:creationId xmlns:a16="http://schemas.microsoft.com/office/drawing/2014/main" id="{DFDCCB6E-6A31-1A67-6F53-1D174CE1D6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55" y="2029029"/>
            <a:ext cx="1986943" cy="1932550"/>
          </a:xfrm>
          <a:prstGeom prst="rect">
            <a:avLst/>
          </a:prstGeom>
        </p:spPr>
      </p:pic>
      <p:pic>
        <p:nvPicPr>
          <p:cNvPr id="23" name="Imagem 22">
            <a:extLst>
              <a:ext uri="{FF2B5EF4-FFF2-40B4-BE49-F238E27FC236}">
                <a16:creationId xmlns:a16="http://schemas.microsoft.com/office/drawing/2014/main" id="{093754C3-D06B-5F66-1DF5-E4E7D069E84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9897" y="1747914"/>
            <a:ext cx="3087540" cy="2351172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25" name="Imagem 24">
            <a:extLst>
              <a:ext uri="{FF2B5EF4-FFF2-40B4-BE49-F238E27FC236}">
                <a16:creationId xmlns:a16="http://schemas.microsoft.com/office/drawing/2014/main" id="{7601891E-7E4D-FFA1-D4FE-E4CDA7C7A26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1367" y="2109925"/>
            <a:ext cx="3059679" cy="219061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3EA1A654-A935-246A-887C-0FE85FC785D2}"/>
              </a:ext>
            </a:extLst>
          </p:cNvPr>
          <p:cNvSpPr txBox="1"/>
          <p:nvPr/>
        </p:nvSpPr>
        <p:spPr>
          <a:xfrm>
            <a:off x="197271" y="3990315"/>
            <a:ext cx="342366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800" b="1" dirty="0">
                <a:solidFill>
                  <a:srgbClr val="AB152E"/>
                </a:solidFill>
              </a:rPr>
              <a:t>E você tirando-a bem</a:t>
            </a:r>
          </a:p>
          <a:p>
            <a:pPr algn="ctr"/>
            <a:r>
              <a:rPr lang="pt-BR" sz="1800" b="1" dirty="0">
                <a:solidFill>
                  <a:srgbClr val="AB152E"/>
                </a:solidFill>
              </a:rPr>
              <a:t> perto do mar</a:t>
            </a:r>
            <a:endParaRPr lang="pt-BR" sz="1800" dirty="0">
              <a:solidFill>
                <a:srgbClr val="AB152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5068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4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25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4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2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25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2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85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6500"/>
                            </p:stCondLst>
                            <p:childTnLst>
                              <p:par>
                                <p:cTn id="4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4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0500"/>
                            </p:stCondLst>
                            <p:childTnLst>
                              <p:par>
                                <p:cTn id="5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3200" decel="100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32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2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200" decel="10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800" accel="100000" fill="hold">
                                          <p:stCondLst>
                                            <p:cond delay="320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4500"/>
                            </p:stCondLst>
                            <p:childTnLst>
                              <p:par>
                                <p:cTn id="6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4000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4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4000" fill="hold"/>
                                        <p:tgtEl>
                                          <p:spTgt spid="1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1000">
              <a:srgbClr val="FF6600"/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path path="circle">
            <a:fillToRect l="100000" t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5093CBEC-1EC4-3B8C-B4BE-8AB637F218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0F83DDCD-3583-EE85-443C-AF7B0F65158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01460" y="596181"/>
            <a:ext cx="3744416" cy="197556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8" name="CaixaDeTexto 7">
            <a:extLst>
              <a:ext uri="{FF2B5EF4-FFF2-40B4-BE49-F238E27FC236}">
                <a16:creationId xmlns:a16="http://schemas.microsoft.com/office/drawing/2014/main" id="{47696C9E-6880-B7C8-DA35-E88B2093C9C3}"/>
              </a:ext>
            </a:extLst>
          </p:cNvPr>
          <p:cNvSpPr txBox="1"/>
          <p:nvPr/>
        </p:nvSpPr>
        <p:spPr>
          <a:xfrm>
            <a:off x="323528" y="2211710"/>
            <a:ext cx="4104455" cy="2607993"/>
          </a:xfrm>
          <a:prstGeom prst="rect">
            <a:avLst/>
          </a:prstGeom>
          <a:noFill/>
        </p:spPr>
        <p:txBody>
          <a:bodyPr wrap="square">
            <a:prstTxWarp prst="textFadeRight">
              <a:avLst>
                <a:gd name="adj" fmla="val 29194"/>
              </a:avLst>
            </a:prstTxWarp>
            <a:spAutoFit/>
          </a:bodyPr>
          <a:lstStyle/>
          <a:p>
            <a:pPr algn="ctr"/>
            <a:r>
              <a:rPr lang="pt-BR" sz="32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Estou ficando embriagado por você</a:t>
            </a:r>
          </a:p>
          <a:p>
            <a:pPr algn="ctr"/>
            <a:endParaRPr lang="pt-BR" sz="3200" dirty="0">
              <a:ln w="0"/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algn="ctr"/>
            <a:r>
              <a:rPr lang="pt-BR" sz="360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Mas, por ora, vou te deixar em paz</a:t>
            </a:r>
          </a:p>
          <a:p>
            <a:endParaRPr lang="pt-BR" sz="1800" dirty="0"/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91A7378D-EF0F-5C6E-F8AC-6B986E467C7A}"/>
              </a:ext>
            </a:extLst>
          </p:cNvPr>
          <p:cNvSpPr txBox="1"/>
          <p:nvPr/>
        </p:nvSpPr>
        <p:spPr>
          <a:xfrm>
            <a:off x="4759952" y="479999"/>
            <a:ext cx="4104455" cy="430887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LeftFacing"/>
              <a:lightRig rig="threePt" dir="t"/>
            </a:scene3d>
          </a:bodyPr>
          <a:lstStyle/>
          <a:p>
            <a:pPr algn="ctr"/>
            <a:r>
              <a:rPr lang="pt-BR" sz="3200" i="1" dirty="0">
                <a:latin typeface="Freestyle Script" panose="030804020302050B0404" pitchFamily="66" charset="0"/>
              </a:rPr>
              <a:t>Talvez, porque estou meio resfriado</a:t>
            </a:r>
          </a:p>
          <a:p>
            <a:pPr algn="ctr"/>
            <a:r>
              <a:rPr lang="pt-BR" sz="3200" i="1" dirty="0">
                <a:latin typeface="Freestyle Script" panose="030804020302050B0404" pitchFamily="66" charset="0"/>
              </a:rPr>
              <a:t>Mas se você quiser voltar, é só me ligar;</a:t>
            </a:r>
          </a:p>
          <a:p>
            <a:pPr algn="ctr"/>
            <a:endParaRPr lang="pt-BR" sz="3200" i="1" dirty="0">
              <a:latin typeface="Freestyle Script" panose="030804020302050B0404" pitchFamily="66" charset="0"/>
            </a:endParaRPr>
          </a:p>
          <a:p>
            <a:pPr algn="ctr"/>
            <a:endParaRPr lang="pt-BR" sz="3200" i="1" dirty="0">
              <a:latin typeface="Freestyle Script" panose="030804020302050B0404" pitchFamily="66" charset="0"/>
            </a:endParaRPr>
          </a:p>
          <a:p>
            <a:pPr algn="ctr"/>
            <a:endParaRPr lang="pt-BR" sz="3200" i="1" dirty="0">
              <a:latin typeface="Freestyle Script" panose="030804020302050B0404" pitchFamily="66" charset="0"/>
            </a:endParaRPr>
          </a:p>
          <a:p>
            <a:pPr algn="ctr"/>
            <a:endParaRPr lang="pt-BR" sz="3200" i="1" dirty="0">
              <a:latin typeface="Freestyle Script" panose="030804020302050B0404" pitchFamily="66" charset="0"/>
            </a:endParaRPr>
          </a:p>
          <a:p>
            <a:pPr algn="ctr"/>
            <a:r>
              <a:rPr lang="pt-BR" sz="3200" i="1" dirty="0">
                <a:latin typeface="Freestyle Script" panose="030804020302050B0404" pitchFamily="66" charset="0"/>
              </a:rPr>
              <a:t>Sabes, estou ficando louco, porque...</a:t>
            </a:r>
          </a:p>
          <a:p>
            <a:endParaRPr lang="pt-BR" sz="1800" dirty="0"/>
          </a:p>
        </p:txBody>
      </p:sp>
      <p:sp>
        <p:nvSpPr>
          <p:cNvPr id="20" name="CaixaDeTexto 19">
            <a:extLst>
              <a:ext uri="{FF2B5EF4-FFF2-40B4-BE49-F238E27FC236}">
                <a16:creationId xmlns:a16="http://schemas.microsoft.com/office/drawing/2014/main" id="{C8D29E9E-8084-E766-2C8A-E5FC692B6C28}"/>
              </a:ext>
            </a:extLst>
          </p:cNvPr>
          <p:cNvSpPr txBox="1"/>
          <p:nvPr/>
        </p:nvSpPr>
        <p:spPr>
          <a:xfrm>
            <a:off x="533429" y="307951"/>
            <a:ext cx="3974496" cy="1462494"/>
          </a:xfrm>
          <a:prstGeom prst="rect">
            <a:avLst/>
          </a:prstGeom>
          <a:noFill/>
        </p:spPr>
        <p:txBody>
          <a:bodyPr wrap="square">
            <a:prstTxWarp prst="textStop">
              <a:avLst>
                <a:gd name="adj" fmla="val 23173"/>
              </a:avLst>
            </a:prstTxWarp>
            <a:spAutoFit/>
          </a:bodyPr>
          <a:lstStyle/>
          <a:p>
            <a:pPr algn="ctr"/>
            <a:r>
              <a:rPr lang="pt-BR" sz="105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</a:rPr>
              <a:t>Forte</a:t>
            </a:r>
            <a:r>
              <a:rPr lang="pt-BR" sz="1050" b="1" dirty="0">
                <a:ln w="12700">
                  <a:solidFill>
                    <a:srgbClr val="002060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, Amor e </a:t>
            </a:r>
            <a:r>
              <a:rPr lang="pt-BR" sz="105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FFFF00"/>
                </a:solidFill>
              </a:rPr>
              <a:t>Sol</a:t>
            </a:r>
            <a:r>
              <a:rPr lang="pt-BR" sz="1050" b="1" dirty="0">
                <a:ln w="12700">
                  <a:solidFill>
                    <a:srgbClr val="002060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 </a:t>
            </a:r>
          </a:p>
          <a:p>
            <a:pPr algn="ctr"/>
            <a:r>
              <a:rPr lang="pt-BR" sz="1050" b="1" dirty="0">
                <a:ln w="12700">
                  <a:solidFill>
                    <a:srgbClr val="002060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 </a:t>
            </a:r>
            <a:r>
              <a:rPr lang="pt-BR" sz="1050" b="1" dirty="0">
                <a:ln w="12700">
                  <a:solidFill>
                    <a:srgbClr val="002060"/>
                  </a:solidFill>
                  <a:prstDash val="solid"/>
                </a:ln>
                <a:solidFill>
                  <a:srgbClr val="FFC000"/>
                </a:solidFill>
              </a:rPr>
              <a:t>bate forte...</a:t>
            </a: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4FFB4DC-50D1-8B23-699A-FBEAD96D3A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6" y="1851670"/>
            <a:ext cx="2448272" cy="2308121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986586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6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0"/>
                            </p:stCondLst>
                            <p:childTnLst>
                              <p:par>
                                <p:cTn id="3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4000"/>
                            </p:stCondLst>
                            <p:childTnLst>
                              <p:par>
                                <p:cTn id="4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6">
            <a:extLst>
              <a:ext uri="{FF2B5EF4-FFF2-40B4-BE49-F238E27FC236}">
                <a16:creationId xmlns:a16="http://schemas.microsoft.com/office/drawing/2014/main" id="{29335143-73FB-57F6-77D1-FA9C368DC5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00" y="51414"/>
            <a:ext cx="9001200" cy="5040672"/>
          </a:xfrm>
          <a:prstGeom prst="rect">
            <a:avLst/>
          </a:prstGeom>
          <a:noFill/>
          <a:ln w="190500" cmpd="thickThin">
            <a:pattFill prst="sphere">
              <a:fgClr>
                <a:srgbClr val="424F27"/>
              </a:fgClr>
              <a:bgClr>
                <a:srgbClr val="C7D6AA"/>
              </a:bgClr>
            </a:patt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pt-BR" altLang="pt-BR" kern="0">
              <a:solidFill>
                <a:prstClr val="black"/>
              </a:solidFill>
            </a:endParaRP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E785A512-2C6E-05C9-1D3A-DFD81B68ABD3}"/>
              </a:ext>
            </a:extLst>
          </p:cNvPr>
          <p:cNvSpPr txBox="1"/>
          <p:nvPr/>
        </p:nvSpPr>
        <p:spPr>
          <a:xfrm>
            <a:off x="569063" y="960593"/>
            <a:ext cx="3384376" cy="101566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pt-BR" sz="6000" dirty="0">
                <a:ln w="0"/>
                <a:solidFill>
                  <a:srgbClr val="00206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Voltei...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BD2A0027-B22B-6374-42DB-180FCE47A225}"/>
              </a:ext>
            </a:extLst>
          </p:cNvPr>
          <p:cNvSpPr txBox="1"/>
          <p:nvPr/>
        </p:nvSpPr>
        <p:spPr>
          <a:xfrm rot="518282">
            <a:off x="3074552" y="526050"/>
            <a:ext cx="2748329" cy="1238873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isometricOffAxis2Left"/>
              <a:lightRig rig="threePt" dir="t"/>
            </a:scene3d>
          </a:bodyPr>
          <a:lstStyle/>
          <a:p>
            <a:pPr algn="ctr"/>
            <a:r>
              <a:rPr lang="pt-BR" sz="240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Forte, </a:t>
            </a:r>
          </a:p>
          <a:p>
            <a:pPr algn="ctr"/>
            <a:r>
              <a:rPr lang="pt-BR" sz="240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FF0000"/>
                </a:solidFill>
                <a:effectLst>
                  <a:outerShdw dist="38100" dir="2640000" algn="bl" rotWithShape="0">
                    <a:schemeClr val="accent1"/>
                  </a:outerShdw>
                </a:effectLst>
              </a:rPr>
              <a:t>hoje o sol está forte!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E639185A-3363-8FD8-991A-FD9F854EB3F1}"/>
              </a:ext>
            </a:extLst>
          </p:cNvPr>
          <p:cNvSpPr txBox="1"/>
          <p:nvPr/>
        </p:nvSpPr>
        <p:spPr>
          <a:xfrm>
            <a:off x="3337682" y="1830947"/>
            <a:ext cx="2820078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800" dirty="0">
                <a:solidFill>
                  <a:srgbClr val="FF0000"/>
                </a:solidFill>
                <a:latin typeface="Arial Black" panose="020B0A04020102020204" pitchFamily="34" charset="0"/>
              </a:rPr>
              <a:t>Eu quero te amar muito</a:t>
            </a:r>
          </a:p>
          <a:p>
            <a:pPr algn="ctr"/>
            <a:r>
              <a:rPr lang="pt-BR" sz="1800" dirty="0">
                <a:solidFill>
                  <a:srgbClr val="FF0000"/>
                </a:solidFill>
                <a:latin typeface="Arial Black" panose="020B0A04020102020204" pitchFamily="34" charset="0"/>
              </a:rPr>
              <a:t>Você também pode...</a:t>
            </a:r>
          </a:p>
          <a:p>
            <a:pPr algn="ctr"/>
            <a:r>
              <a:rPr lang="pt-BR" sz="1800" dirty="0">
                <a:solidFill>
                  <a:srgbClr val="FF0000"/>
                </a:solidFill>
                <a:latin typeface="Arial Black" panose="020B0A04020102020204" pitchFamily="34" charset="0"/>
              </a:rPr>
              <a:t>Faça mais uma vez comigo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C8CF5C03-02FB-048A-78B9-0F28FF7869F9}"/>
              </a:ext>
            </a:extLst>
          </p:cNvPr>
          <p:cNvSpPr txBox="1"/>
          <p:nvPr/>
        </p:nvSpPr>
        <p:spPr>
          <a:xfrm>
            <a:off x="2151117" y="3587417"/>
            <a:ext cx="4565604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BR" sz="1800" dirty="0">
                <a:latin typeface="Forte" panose="03060902040502070203" pitchFamily="66" charset="0"/>
              </a:rPr>
              <a:t>Se o mundo tivesse algo sobre você</a:t>
            </a:r>
          </a:p>
          <a:p>
            <a:pPr algn="ctr"/>
            <a:r>
              <a:rPr lang="pt-BR" sz="1800" dirty="0">
                <a:latin typeface="Forte" panose="03060902040502070203" pitchFamily="66" charset="0"/>
              </a:rPr>
              <a:t>Amor, não pare...</a:t>
            </a:r>
          </a:p>
          <a:p>
            <a:pPr algn="ctr"/>
            <a:r>
              <a:rPr lang="pt-BR" sz="2800" dirty="0">
                <a:solidFill>
                  <a:srgbClr val="FF0000"/>
                </a:solidFill>
                <a:latin typeface="Forte" panose="03060902040502070203" pitchFamily="66" charset="0"/>
              </a:rPr>
              <a:t>Forte, Muito Forte!</a:t>
            </a:r>
          </a:p>
        </p:txBody>
      </p:sp>
      <p:pic>
        <p:nvPicPr>
          <p:cNvPr id="17" name="Imagem 16">
            <a:extLst>
              <a:ext uri="{FF2B5EF4-FFF2-40B4-BE49-F238E27FC236}">
                <a16:creationId xmlns:a16="http://schemas.microsoft.com/office/drawing/2014/main" id="{CF646F84-BD6B-2F2D-723B-5B3CB50DCB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27957" y="162164"/>
            <a:ext cx="3244643" cy="4468257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19" name="Imagem 18">
            <a:extLst>
              <a:ext uri="{FF2B5EF4-FFF2-40B4-BE49-F238E27FC236}">
                <a16:creationId xmlns:a16="http://schemas.microsoft.com/office/drawing/2014/main" id="{D9D6EBC8-C1C8-A010-0381-C15BB59DF7C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484" y="1961120"/>
            <a:ext cx="2669592" cy="2669592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66AE9383-BBD3-AF7F-8B2B-D51B9E1E36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1224" y="2862354"/>
            <a:ext cx="3125214" cy="1878817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052069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35000">
        <p:fade/>
      </p:transition>
    </mc:Choice>
    <mc:Fallback xmlns="">
      <p:transition spd="slow" advClick="0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4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000"/>
                            </p:stCondLst>
                            <p:childTnLst>
                              <p:par>
                                <p:cTn id="2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0" dur="4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4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4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4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5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8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9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1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3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4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5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20000"/>
                            </p:stCondLst>
                            <p:childTnLst>
                              <p:par>
                                <p:cTn id="67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9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5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6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8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0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2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24000"/>
                            </p:stCondLst>
                            <p:childTnLst>
                              <p:par>
                                <p:cTn id="84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6" dur="116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3644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328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328" tmFilter="0, 0; 0.125,0.2665; 0.25,0.4; 0.375,0.465; 0.5,0.5;  0.625,0.535; 0.75,0.6; 0.875,0.7335; 1,1">
                                          <p:stCondLst>
                                            <p:cond delay="132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264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28" tmFilter="0, 0; 0.125,0.2665; 0.25,0.4; 0.375,0.465; 0.5,0.5;  0.625,0.535; 0.75,0.6; 0.875,0.7335; 1,1">
                                          <p:stCondLst>
                                            <p:cond delay="331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2" dur="52">
                                          <p:stCondLst>
                                            <p:cond delay="130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3" dur="332" decel="50000">
                                          <p:stCondLst>
                                            <p:cond delay="1352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52">
                                          <p:stCondLst>
                                            <p:cond delay="262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5" dur="332" decel="50000">
                                          <p:stCondLst>
                                            <p:cond delay="267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52">
                                          <p:stCondLst>
                                            <p:cond delay="3284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7" dur="332" decel="50000">
                                          <p:stCondLst>
                                            <p:cond delay="333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8" dur="52">
                                          <p:stCondLst>
                                            <p:cond delay="3616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9" dur="332" decel="50000">
                                          <p:stCondLst>
                                            <p:cond delay="3668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4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5" dur="4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itchFamily="18" charset="0"/>
              <a:ea typeface="+mn-ea"/>
              <a:cs typeface="Arial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478308" y="210349"/>
            <a:ext cx="4237707" cy="39087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Artes  e  Som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3600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Acervo</a:t>
            </a:r>
            <a:r>
              <a:rPr kumimoji="0" lang="pt-BR" sz="3600" i="1" strike="noStrike" kern="1200" cap="none" spc="0" normalizeH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3600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Pessoal </a:t>
            </a:r>
            <a:r>
              <a:rPr kumimoji="0" lang="pt-BR" sz="3200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  <a:r>
              <a:rPr kumimoji="0" lang="pt-BR" sz="4000" i="1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 </a:t>
            </a:r>
            <a:endParaRPr kumimoji="0" lang="pt-BR" sz="4800" i="1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Lucida Handwriting" panose="03010101010101010101" pitchFamily="66" charset="0"/>
              <a:cs typeface="Arial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4000" i="1" strike="noStrike" kern="1200" cap="none" spc="0" normalizeH="0" baseline="0" noProof="0" dirty="0">
                <a:ln>
                  <a:noFill/>
                </a:ln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Música de Fundo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3200" i="1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FORTE...FORTE...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3200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  <a:cs typeface="Arial" charset="0"/>
              </a:rPr>
              <a:t>FRED BONGUSTO</a:t>
            </a:r>
            <a:r>
              <a:rPr kumimoji="0" lang="pt-BR" sz="2800" i="1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Lucida Handwriting" panose="03010101010101010101" pitchFamily="66" charset="0"/>
                <a:cs typeface="Arial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pt-BR" sz="2400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  <a:cs typeface="Arial" charset="0"/>
            </a:endParaRPr>
          </a:p>
        </p:txBody>
      </p:sp>
      <p:pic>
        <p:nvPicPr>
          <p:cNvPr id="2" name="Imagem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192" y="110940"/>
            <a:ext cx="2731850" cy="2689112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  <p:sp>
        <p:nvSpPr>
          <p:cNvPr id="8" name="Rectangle 33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76200">
            <a:solidFill>
              <a:schemeClr val="accent2">
                <a:lumMod val="20000"/>
                <a:lumOff val="80000"/>
              </a:schemeClr>
            </a:solidFill>
            <a:miter lim="800000"/>
            <a:headEnd/>
            <a:tailEnd/>
          </a:ln>
          <a:effectLst>
            <a:prstShdw prst="shdw17" dist="17961" dir="2700000">
              <a:sysClr val="windowText" lastClr="000000">
                <a:gamma/>
                <a:shade val="60000"/>
                <a:invGamma/>
              </a:sysClr>
            </a:prstShdw>
          </a:effectLst>
        </p:spPr>
        <p:txBody>
          <a:bodyPr wrap="none" anchor="ctr"/>
          <a:lstStyle>
            <a:defPPr>
              <a:defRPr lang="pt-BR"/>
            </a:defPPr>
            <a:lvl1pPr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1pPr>
            <a:lvl2pPr marL="4572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2pPr>
            <a:lvl3pPr marL="9144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3pPr>
            <a:lvl4pPr marL="13716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4pPr>
            <a:lvl5pPr marL="1828800" algn="l" rtl="0" fontAlgn="base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+mn-cs"/>
              </a:defRPr>
            </a:lvl9pPr>
          </a:lstStyle>
          <a:p>
            <a:pPr marL="0" marR="0" lvl="0" indent="0" algn="l" defTabSz="1219170" rtl="0" eaLnBrk="0" fontAlgn="auto" latinLnBrk="0" hangingPunc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3200" b="0" i="0" u="none" strike="noStrike" kern="0" cap="none" spc="0" normalizeH="0" baseline="0" noProof="0" dirty="0">
              <a:ln>
                <a:solidFill>
                  <a:srgbClr val="9F2936">
                    <a:lumMod val="60000"/>
                    <a:lumOff val="40000"/>
                  </a:srgbClr>
                </a:solidFill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tângulo 5"/>
          <p:cNvSpPr/>
          <p:nvPr/>
        </p:nvSpPr>
        <p:spPr>
          <a:xfrm rot="377396">
            <a:off x="5198620" y="2682204"/>
            <a:ext cx="3767157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 &amp; APRESENTAÇÃO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66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TRADUÇÃO  DA LETRA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rgbClr val="66FF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FORTE, FORTE 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b="1" i="1" u="none" strike="noStrike" kern="1200" cap="none" spc="0" normalizeH="0" baseline="0" noProof="0" dirty="0">
                <a:ln>
                  <a:noFill/>
                </a:ln>
                <a:solidFill>
                  <a:schemeClr val="accent6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cs typeface="David" panose="020E0502060401010101" pitchFamily="34" charset="-79"/>
              </a:rPr>
              <a:t> MINHA ADAPTAÇÃO </a:t>
            </a:r>
            <a:endParaRPr kumimoji="0" lang="pt-BR" b="1" i="1" u="none" strike="noStrike" kern="1200" cap="none" spc="0" normalizeH="0" baseline="0" noProof="0" dirty="0">
              <a:ln>
                <a:noFill/>
              </a:ln>
              <a:solidFill>
                <a:schemeClr val="accent6">
                  <a:lumMod val="20000"/>
                  <a:lumOff val="8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ooper Black" panose="0208090404030B020404" pitchFamily="18" charset="0"/>
              <a:cs typeface="David" panose="020E0502060401010101" pitchFamily="34" charset="-79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1" u="none" strike="noStrike" kern="1200" cap="none" spc="0" normalizeH="0" baseline="0" noProof="0" dirty="0">
                <a:ln>
                  <a:noFill/>
                </a:ln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 </a:t>
            </a:r>
            <a:r>
              <a:rPr kumimoji="0" lang="pt-BR" sz="3200" b="1" i="1" u="none" strike="noStrike" kern="1200" cap="none" spc="0" normalizeH="0" baseline="0" noProof="0" dirty="0">
                <a:ln>
                  <a:noFill/>
                </a:ln>
                <a:solidFill>
                  <a:srgbClr val="AB152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  </a:t>
            </a:r>
            <a:endParaRPr kumimoji="0" lang="pt-BR" sz="2400" b="1" i="1" u="sng" strike="noStrike" kern="1200" cap="none" spc="0" normalizeH="0" baseline="0" noProof="0" dirty="0">
              <a:ln>
                <a:noFill/>
              </a:ln>
              <a:solidFill>
                <a:srgbClr val="AB152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</p:txBody>
      </p:sp>
      <p:sp>
        <p:nvSpPr>
          <p:cNvPr id="13" name="Retângulo 12"/>
          <p:cNvSpPr/>
          <p:nvPr/>
        </p:nvSpPr>
        <p:spPr>
          <a:xfrm>
            <a:off x="125306" y="4227934"/>
            <a:ext cx="4896544" cy="738664"/>
          </a:xfrm>
          <a:prstGeom prst="rect">
            <a:avLst/>
          </a:prstGeom>
          <a:solidFill>
            <a:schemeClr val="bg1"/>
          </a:solidFill>
          <a:ln w="57150">
            <a:solidFill>
              <a:srgbClr val="00B05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pt-BR" sz="1400" dirty="0">
                <a:solidFill>
                  <a:srgbClr val="FF0000"/>
                </a:solidFill>
              </a:rPr>
              <a:t>Nossa Alma está mergulhada na Mente Divina que sustenta o Universo Infinito.</a:t>
            </a:r>
          </a:p>
          <a:p>
            <a:pPr algn="ctr"/>
            <a:r>
              <a:rPr lang="pt-BR" sz="1400" dirty="0">
                <a:solidFill>
                  <a:srgbClr val="00B050"/>
                </a:solidFill>
              </a:rPr>
              <a:t>Cultive a Paz e o Amor.</a:t>
            </a:r>
          </a:p>
        </p:txBody>
      </p:sp>
    </p:spTree>
    <p:extLst>
      <p:ext uri="{BB962C8B-B14F-4D97-AF65-F5344CB8AC3E}">
        <p14:creationId xmlns:p14="http://schemas.microsoft.com/office/powerpoint/2010/main" val="343635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Click="0" advTm="210000">
        <p:fade/>
        <p:sndAc>
          <p:stSnd loop="1">
            <p:snd r:embed="rId3" name="Fred Bongusto - Forte Forte.wav"/>
          </p:stSnd>
        </p:sndAc>
      </p:transition>
    </mc:Choice>
    <mc:Fallback xmlns="">
      <p:transition spd="slow" advClick="0" advTm="210000">
        <p:fade/>
        <p:sndAc>
          <p:stSnd loop="1">
            <p:snd r:embed="rId6" name="Fred Bongusto - Forte Fort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0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6000"/>
                            </p:stCondLst>
                            <p:childTnLst>
                              <p:par>
                                <p:cTn id="2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4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4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4000"/>
                            </p:stCondLst>
                            <p:childTnLst>
                              <p:par>
                                <p:cTn id="3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2000"/>
                            </p:stCondLst>
                            <p:childTnLst>
                              <p:par>
                                <p:cTn id="5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6000"/>
                            </p:stCondLst>
                            <p:childTnLst>
                              <p:par>
                                <p:cTn id="5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40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4000"/>
                            </p:stCondLst>
                            <p:childTnLst>
                              <p:par>
                                <p:cTn id="6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theme/theme1.xml><?xml version="1.0" encoding="utf-8"?>
<a:theme xmlns:a="http://schemas.openxmlformats.org/drawingml/2006/main" name="QUERIDA É A MINHA MENINA REFORMATAR">
  <a:themeElements>
    <a:clrScheme name="Personalizada 2">
      <a:dk1>
        <a:srgbClr val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Atlas">
  <a:themeElements>
    <a:clrScheme name="Laranja Vermelho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Atlas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Rockwell" panose="020606030202050204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Vidro Congelado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100000"/>
              </a:schemeClr>
            </a:gs>
            <a:gs pos="68000">
              <a:schemeClr val="phClr">
                <a:tint val="77000"/>
                <a:satMod val="100000"/>
              </a:schemeClr>
            </a:gs>
            <a:gs pos="81000">
              <a:schemeClr val="phClr">
                <a:tint val="79000"/>
                <a:satMod val="100000"/>
              </a:schemeClr>
            </a:gs>
            <a:gs pos="86000">
              <a:schemeClr val="phClr">
                <a:tint val="73000"/>
                <a:satMod val="100000"/>
              </a:schemeClr>
            </a:gs>
            <a:gs pos="100000">
              <a:schemeClr val="phClr">
                <a:tint val="35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73000"/>
                <a:shade val="100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tint val="100000"/>
                <a:shade val="57000"/>
                <a:satMod val="120000"/>
              </a:schemeClr>
            </a:gs>
            <a:gs pos="80000">
              <a:schemeClr val="phClr">
                <a:tint val="100000"/>
                <a:shade val="56000"/>
                <a:satMod val="145000"/>
              </a:schemeClr>
            </a:gs>
            <a:gs pos="88000">
              <a:schemeClr val="phClr">
                <a:tint val="100000"/>
                <a:shade val="63000"/>
                <a:satMod val="160000"/>
              </a:schemeClr>
            </a:gs>
            <a:gs pos="100000">
              <a:schemeClr val="phClr">
                <a:tint val="99000"/>
                <a:shade val="100000"/>
                <a:satMod val="155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glow" dir="tl">
              <a:rot lat="0" lon="0" rev="1800000"/>
            </a:lightRig>
          </a:scene3d>
          <a:sp3d contourW="10160" prstMaterial="dkEdge">
            <a:bevelT w="0" h="0" prst="angle"/>
            <a:contourClr>
              <a:schemeClr val="phClr">
                <a:shade val="30000"/>
                <a:satMod val="150000"/>
              </a:schemeClr>
            </a:contourClr>
          </a:sp3d>
        </a:effectStyle>
        <a:effectStyle>
          <a:effectLst>
            <a:glow rad="50800">
              <a:schemeClr val="phClr">
                <a:tint val="68000"/>
                <a:shade val="93000"/>
                <a:alpha val="37000"/>
                <a:satMod val="250000"/>
              </a:schemeClr>
            </a:glow>
          </a:effectLst>
          <a:scene3d>
            <a:camera prst="orthographicFront">
              <a:rot lat="0" lon="0" rev="0"/>
            </a:camera>
            <a:lightRig rig="glow" dir="t">
              <a:rot lat="0" lon="0" rev="1800000"/>
            </a:lightRig>
          </a:scene3d>
          <a:sp3d contourW="10160" prstMaterial="dkEdge">
            <a:bevelT w="20320" h="19050" prst="angle"/>
            <a:contourClr>
              <a:schemeClr val="phClr">
                <a:shade val="3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10000">
              <a:schemeClr val="phClr">
                <a:tint val="94000"/>
                <a:lumMod val="116000"/>
              </a:schemeClr>
            </a:gs>
            <a:gs pos="100000">
              <a:schemeClr val="phClr">
                <a:tint val="98000"/>
                <a:shade val="86000"/>
                <a:satMod val="90000"/>
                <a:lumMod val="88000"/>
              </a:schemeClr>
            </a:gs>
          </a:gsLst>
          <a:path path="circle">
            <a:fillToRect l="50000" t="15000" r="50000" b="169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tlas" id="{5156B0E4-0EB1-49FE-A26B-15F6F698AEC6}" vid="{508F7963-D0B5-43F7-BB2C-FCE3009C08EC}"/>
    </a:ext>
  </a:extLst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FORTE FORTE</Template>
  <TotalTime>6</TotalTime>
  <Words>259</Words>
  <Application>Microsoft Office PowerPoint</Application>
  <PresentationFormat>Apresentação na tela (16:9)</PresentationFormat>
  <Paragraphs>83</Paragraphs>
  <Slides>6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18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6</vt:i4>
      </vt:variant>
    </vt:vector>
  </HeadingPairs>
  <TitlesOfParts>
    <vt:vector size="26" baseType="lpstr">
      <vt:lpstr>Arial</vt:lpstr>
      <vt:lpstr>Arial Black</vt:lpstr>
      <vt:lpstr>Bauhaus 93</vt:lpstr>
      <vt:lpstr>Broadway</vt:lpstr>
      <vt:lpstr>Brush Script MT</vt:lpstr>
      <vt:lpstr>Calibri</vt:lpstr>
      <vt:lpstr>Calibri Light</vt:lpstr>
      <vt:lpstr>Chiller</vt:lpstr>
      <vt:lpstr>Cooper Black</vt:lpstr>
      <vt:lpstr>Curlz MT</vt:lpstr>
      <vt:lpstr>David</vt:lpstr>
      <vt:lpstr>Forte</vt:lpstr>
      <vt:lpstr>Freestyle Script</vt:lpstr>
      <vt:lpstr>Goudy Stout</vt:lpstr>
      <vt:lpstr>Lucida Handwriting</vt:lpstr>
      <vt:lpstr>Rockwell</vt:lpstr>
      <vt:lpstr>Times New Roman</vt:lpstr>
      <vt:lpstr>Wingdings</vt:lpstr>
      <vt:lpstr>QUERIDA É A MINHA MENINA REFORMATAR</vt:lpstr>
      <vt:lpstr>Atlas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 Vendramini</dc:creator>
  <cp:lastModifiedBy>Antonio Vendramini</cp:lastModifiedBy>
  <cp:revision>1</cp:revision>
  <dcterms:created xsi:type="dcterms:W3CDTF">2023-11-27T12:17:37Z</dcterms:created>
  <dcterms:modified xsi:type="dcterms:W3CDTF">2023-11-27T12:24:32Z</dcterms:modified>
</cp:coreProperties>
</file>