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20" r:id="rId2"/>
    <p:sldMasterId id="2147483732" r:id="rId3"/>
  </p:sldMasterIdLst>
  <p:notesMasterIdLst>
    <p:notesMasterId r:id="rId24"/>
  </p:notesMasterIdLst>
  <p:handoutMasterIdLst>
    <p:handoutMasterId r:id="rId25"/>
  </p:handoutMasterIdLst>
  <p:sldIdLst>
    <p:sldId id="283" r:id="rId4"/>
    <p:sldId id="261" r:id="rId5"/>
    <p:sldId id="262" r:id="rId6"/>
    <p:sldId id="263" r:id="rId7"/>
    <p:sldId id="257" r:id="rId8"/>
    <p:sldId id="264" r:id="rId9"/>
    <p:sldId id="268" r:id="rId10"/>
    <p:sldId id="265" r:id="rId11"/>
    <p:sldId id="258" r:id="rId12"/>
    <p:sldId id="266" r:id="rId13"/>
    <p:sldId id="276" r:id="rId14"/>
    <p:sldId id="267" r:id="rId15"/>
    <p:sldId id="271" r:id="rId16"/>
    <p:sldId id="269" r:id="rId17"/>
    <p:sldId id="270" r:id="rId18"/>
    <p:sldId id="272" r:id="rId19"/>
    <p:sldId id="260" r:id="rId20"/>
    <p:sldId id="273" r:id="rId21"/>
    <p:sldId id="274" r:id="rId22"/>
    <p:sldId id="285" r:id="rId23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339933"/>
    <a:srgbClr val="66FF66"/>
    <a:srgbClr val="66CCFF"/>
    <a:srgbClr val="FF9900"/>
    <a:srgbClr val="CC00FF"/>
    <a:srgbClr val="FF99FF"/>
    <a:srgbClr val="0099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2" autoAdjust="0"/>
    <p:restoredTop sz="94660" autoAdjust="0"/>
  </p:normalViewPr>
  <p:slideViewPr>
    <p:cSldViewPr>
      <p:cViewPr varScale="1">
        <p:scale>
          <a:sx n="118" d="100"/>
          <a:sy n="118" d="100"/>
        </p:scale>
        <p:origin x="-398" y="-67"/>
      </p:cViewPr>
      <p:guideLst>
        <p:guide orient="horz" pos="1621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BR" altLang="pt-BR" dirty="0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 dirty="0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1D44442-C88C-4785-B07F-1E6C3E05E7C0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5965792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BR" altLang="pt-BR" dirty="0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 dirty="0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6764FD1-DD70-461C-87C4-0F678287F586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21944255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9CDA2B-59D6-4D0D-9876-33C90AD6A4E0}" type="slidenum">
              <a:rPr lang="pt-BR" altLang="pt-BR"/>
              <a:pPr/>
              <a:t>5</a:t>
            </a:fld>
            <a:endParaRPr lang="pt-BR" altLang="pt-BR" dirty="0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1254550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F77046-D150-46E3-8E99-2922A45772ED}" type="slidenum">
              <a:rPr lang="pt-BR" altLang="pt-BR"/>
              <a:pPr/>
              <a:t>9</a:t>
            </a:fld>
            <a:endParaRPr lang="pt-BR" altLang="pt-BR" dirty="0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50652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B95907-7908-46AF-B54A-9FD086CB6433}" type="slidenum">
              <a:rPr lang="pt-BR" altLang="pt-BR"/>
              <a:pPr/>
              <a:t>17</a:t>
            </a:fld>
            <a:endParaRPr lang="pt-BR" altLang="pt-BR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="" xmlns:p14="http://schemas.microsoft.com/office/powerpoint/2010/main" val="4178811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20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2620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4012426"/>
            <a:ext cx="8629650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7"/>
            <a:ext cx="758952" cy="185165"/>
          </a:xfrm>
        </p:spPr>
        <p:txBody>
          <a:bodyPr/>
          <a:lstStyle/>
          <a:p>
            <a:fld id="{601F96C5-F237-47DF-96EA-3D181482C85D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57152"/>
            <a:ext cx="2895600" cy="216694"/>
          </a:xfrm>
        </p:spPr>
        <p:txBody>
          <a:bodyPr/>
          <a:lstStyle/>
          <a:p>
            <a:endParaRPr lang="pt-BR" altLang="pt-BR" dirty="0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7"/>
            <a:ext cx="758952" cy="185165"/>
          </a:xfrm>
        </p:spPr>
        <p:txBody>
          <a:bodyPr/>
          <a:lstStyle/>
          <a:p>
            <a:fld id="{2DAA3EE9-60ED-4200-960A-B68CC14335F7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2583677"/>
            <a:ext cx="8629650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BE46C-4F8B-402C-9E9F-2CE6781DC4BC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20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D7930-8800-4ED0-8CCE-4A7E9A17B8E7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31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987029"/>
            <a:ext cx="4290556" cy="29563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987029"/>
            <a:ext cx="4288536" cy="29563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4857753"/>
            <a:ext cx="762000" cy="185165"/>
          </a:xfrm>
        </p:spPr>
        <p:txBody>
          <a:bodyPr/>
          <a:lstStyle/>
          <a:p>
            <a:fld id="{E39B8CB9-DBB3-47B0-83F0-A279229D690E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4514850"/>
            <a:ext cx="8629650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B43B5-CD37-479D-86B5-132A96BF18A8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A198-92A4-45B2-875D-A73F03D01E20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4386838"/>
            <a:ext cx="8629650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4114802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B81E7-C5F1-47CB-87D6-3EF4B37F7D2A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CF4B0-1ADC-4135-90A8-D0AC9284AD56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4149915"/>
            <a:ext cx="5867400" cy="576264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C14F2-E550-410F-88AB-35E984DD210D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F9CE5-4C11-4F4F-A33B-A4C96B547F37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14/05/2020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159600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14/05/2020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48388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14/05/2020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797545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14/05/2020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61672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31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1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14/05/2020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93247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14/05/2020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542905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14/05/2020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28875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6" y="204789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6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14/05/2020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44971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14/05/2020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501471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14/05/2020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863354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14/05/2020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65891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199431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3807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="" xmlns:p14="http://schemas.microsoft.com/office/powerpoint/2010/main" val="40878718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96334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521182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83506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791589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41178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="" xmlns:p14="http://schemas.microsoft.com/office/powerpoint/2010/main" val="20265472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663634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14/05/2020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65019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788174"/>
            <a:ext cx="8629650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0" y="1165624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57152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altLang="pt-BR" dirty="0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57152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alt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1104D20-F532-483A-87FF-32E57C59F77F}" type="slidenum">
              <a:rPr lang="pt-BR" altLang="pt-BR" smtClean="0"/>
              <a:pPr/>
              <a:t>‹nº›</a:t>
            </a:fld>
            <a:endParaRPr lang="pt-BR" altLang="pt-BR" dirty="0"/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788174"/>
            <a:ext cx="8629650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793491"/>
            <a:ext cx="8629650" cy="1787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4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2"/>
            <a:ext cx="2133600" cy="2738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14/05/2020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2"/>
            <a:ext cx="2895600" cy="2738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2"/>
            <a:ext cx="2133600" cy="2738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62135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14/05/2020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29930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3.jpeg"/><Relationship Id="rId5" Type="http://schemas.openxmlformats.org/officeDocument/2006/relationships/image" Target="../media/image5.gif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1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5" name="Retângulo 4"/>
          <p:cNvSpPr/>
          <p:nvPr/>
        </p:nvSpPr>
        <p:spPr>
          <a:xfrm>
            <a:off x="428596" y="428610"/>
            <a:ext cx="39980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dirty="0" smtClean="0">
                <a:solidFill>
                  <a:srgbClr val="FFFF00"/>
                </a:solidFill>
                <a:latin typeface="Showcard Gothic" panose="04020904020102020604" pitchFamily="82" charset="0"/>
              </a:rPr>
              <a:t> </a:t>
            </a:r>
            <a:r>
              <a:rPr lang="pt-BR" sz="4800" dirty="0" smtClean="0">
                <a:solidFill>
                  <a:srgbClr val="FFFF00"/>
                </a:solidFill>
                <a:latin typeface="Showcard Gothic" panose="04020904020102020604" pitchFamily="82" charset="0"/>
              </a:rPr>
              <a:t>VIDA PASSAGEIRA</a:t>
            </a:r>
            <a:endParaRPr lang="pt-BR" sz="3200" dirty="0">
              <a:solidFill>
                <a:srgbClr val="FFFF00"/>
              </a:solidFill>
              <a:latin typeface="Showcard Gothic" panose="04020904020102020604" pitchFamily="82" charset="0"/>
            </a:endParaRPr>
          </a:p>
          <a:p>
            <a:pPr lvl="0" algn="ctr"/>
            <a:endParaRPr lang="pt-BR" sz="1400" dirty="0" smtClean="0">
              <a:solidFill>
                <a:srgbClr val="FFFF00"/>
              </a:solidFill>
              <a:latin typeface="Showcard Gothic" panose="04020904020102020604" pitchFamily="82" charset="0"/>
            </a:endParaRPr>
          </a:p>
          <a:p>
            <a:pPr lvl="0" algn="ctr"/>
            <a:endParaRPr lang="pt-BR" altLang="pt-BR" sz="2000" dirty="0" smtClean="0">
              <a:solidFill>
                <a:srgbClr val="66CCFF"/>
              </a:solidFill>
              <a:effectLst>
                <a:outerShdw blurRad="38100" dist="38100" dir="2700000" algn="tl">
                  <a:srgbClr val="808080"/>
                </a:outerShdw>
              </a:effectLst>
              <a:cs typeface="Arial" charset="0"/>
            </a:endParaRPr>
          </a:p>
          <a:p>
            <a:pPr lvl="0" algn="ctr"/>
            <a:r>
              <a:rPr lang="pt-BR" altLang="pt-BR" sz="2000" b="1" dirty="0" smtClean="0">
                <a:solidFill>
                  <a:srgbClr val="66CCFF"/>
                </a:solidFill>
                <a:cs typeface="Arial" charset="0"/>
              </a:rPr>
              <a:t>Ainda </a:t>
            </a:r>
            <a:r>
              <a:rPr lang="pt-BR" altLang="pt-BR" sz="2000" b="1" dirty="0" smtClean="0">
                <a:solidFill>
                  <a:srgbClr val="66CCFF"/>
                </a:solidFill>
                <a:cs typeface="Arial" charset="0"/>
              </a:rPr>
              <a:t>é tempo de voltar-se para Deus e agradecer pela vida, que mesmo passageira, ainda está em nós.</a:t>
            </a:r>
            <a:endParaRPr lang="pt-BR" sz="2000" b="1" dirty="0">
              <a:solidFill>
                <a:srgbClr val="66CCFF"/>
              </a:solidFill>
              <a:latin typeface="Showcard Gothic" panose="04020904020102020604" pitchFamily="82" charset="0"/>
            </a:endParaRPr>
          </a:p>
          <a:p>
            <a:pPr lvl="0" algn="ctr"/>
            <a:r>
              <a:rPr lang="pt-BR" sz="1600" dirty="0" smtClean="0">
                <a:solidFill>
                  <a:srgbClr val="FFFF00"/>
                </a:solidFill>
                <a:latin typeface="Showcard Gothic" panose="04020904020102020604" pitchFamily="82" charset="0"/>
              </a:rPr>
              <a:t> </a:t>
            </a:r>
            <a:endParaRPr lang="pt-BR" sz="1400" dirty="0" smtClean="0">
              <a:solidFill>
                <a:srgbClr val="FFFF00"/>
              </a:solidFill>
              <a:latin typeface="Showcard Gothic" panose="04020904020102020604" pitchFamily="82" charset="0"/>
            </a:endParaRPr>
          </a:p>
          <a:p>
            <a:pPr lvl="0" algn="ctr"/>
            <a:endParaRPr lang="pt-BR" sz="1400" dirty="0" smtClean="0">
              <a:solidFill>
                <a:srgbClr val="FF0000"/>
              </a:solidFill>
              <a:latin typeface="Bodoni MT Black" panose="02070A03080606020203" pitchFamily="18" charset="0"/>
            </a:endParaRPr>
          </a:p>
          <a:p>
            <a:pPr lvl="0" algn="ctr"/>
            <a:r>
              <a:rPr lang="pt-BR" dirty="0" smtClean="0">
                <a:solidFill>
                  <a:srgbClr val="FF0000"/>
                </a:solidFill>
                <a:latin typeface="Cooper Black" panose="0208090404030B020404" pitchFamily="18" charset="0"/>
              </a:rPr>
              <a:t>Avanço Automático</a:t>
            </a:r>
            <a:endParaRPr lang="pt-BR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3778043"/>
      </p:ext>
    </p:extLst>
  </p:cSld>
  <p:clrMapOvr>
    <a:masterClrMapping/>
  </p:clrMapOvr>
  <p:transition spd="slow" advClick="0" advTm="25000">
    <p:fade/>
    <p:sndAc>
      <p:stSnd loop="1">
        <p:snd r:embed="rId2" name="Moon Ri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251424" y="1671632"/>
            <a:ext cx="8712552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 </a:t>
            </a:r>
          </a:p>
          <a:p>
            <a:pPr algn="ctr">
              <a:spcBef>
                <a:spcPct val="50000"/>
              </a:spcBef>
            </a:pPr>
            <a:r>
              <a:rPr lang="pt-BR" altLang="pt-BR" b="1" dirty="0" smtClean="0">
                <a:solidFill>
                  <a:schemeClr val="bg1"/>
                </a:solidFill>
              </a:rPr>
              <a:t>Se </a:t>
            </a:r>
            <a:r>
              <a:rPr lang="pt-BR" altLang="pt-BR" b="1" dirty="0">
                <a:solidFill>
                  <a:schemeClr val="bg1"/>
                </a:solidFill>
              </a:rPr>
              <a:t>pudéssemos ter consciência do quanto nossa vida é passageira,           talvez </a:t>
            </a:r>
            <a:r>
              <a:rPr lang="pt-BR" altLang="pt-BR" b="1" dirty="0" smtClean="0">
                <a:solidFill>
                  <a:schemeClr val="bg1"/>
                </a:solidFill>
              </a:rPr>
              <a:t>pensássemos </a:t>
            </a:r>
            <a:r>
              <a:rPr lang="pt-BR" altLang="pt-BR" b="1" dirty="0">
                <a:solidFill>
                  <a:schemeClr val="bg1"/>
                </a:solidFill>
              </a:rPr>
              <a:t>duas vezes antes de jogar fora                                        as oportunidades que temos de ser                                                                    e de fazer os outros felizes.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8000"/>
    </mc:Choice>
    <mc:Fallback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241561" y="1671630"/>
            <a:ext cx="664527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 smtClean="0">
                <a:solidFill>
                  <a:schemeClr val="bg1"/>
                </a:solidFill>
              </a:rPr>
              <a:t>Muitas </a:t>
            </a:r>
            <a:r>
              <a:rPr lang="pt-BR" altLang="pt-BR" b="1" dirty="0">
                <a:solidFill>
                  <a:schemeClr val="bg1"/>
                </a:solidFill>
              </a:rPr>
              <a:t>flores são colhidas cedo demais.                 Algumas, mesmo ainda em botão.                                Há sementes que nunca brotam e há aquelas flores que vivem a vida inteira até que, pétala por pétala, </a:t>
            </a:r>
            <a:r>
              <a:rPr lang="pt-BR" altLang="pt-BR" b="1" dirty="0" smtClean="0">
                <a:solidFill>
                  <a:schemeClr val="bg1"/>
                </a:solidFill>
              </a:rPr>
              <a:t>tranquilas, </a:t>
            </a:r>
            <a:r>
              <a:rPr lang="pt-BR" altLang="pt-BR" b="1" dirty="0">
                <a:solidFill>
                  <a:schemeClr val="bg1"/>
                </a:solidFill>
              </a:rPr>
              <a:t>vividas, se entregam ao vento.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8000"/>
    </mc:Choice>
    <mc:Fallback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000232" y="857238"/>
            <a:ext cx="5197475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Mas </a:t>
            </a: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a gente não sabe adivinhar.                A gente não sabe por quanto tempo estará enfeitando esse Éden e tampouco aquelas flores que foram                 plantadas ao nosso redor.                                                 E descuidamos. Cuidamos pouco.             De nós, dos outros.</a:t>
            </a:r>
          </a:p>
          <a:p>
            <a:endParaRPr lang="pt-BR" altLang="pt-BR" b="1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8000"/>
    </mc:Choice>
    <mc:Fallback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701484" y="3657600"/>
            <a:ext cx="711094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Nos </a:t>
            </a: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entristecemos por coisas pequenas                                                          e perdemos minutos e horas </a:t>
            </a:r>
            <a:r>
              <a:rPr lang="pt-BR" alt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preciosas</a:t>
            </a: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. </a:t>
            </a:r>
          </a:p>
          <a:p>
            <a:pPr>
              <a:spcBef>
                <a:spcPct val="50000"/>
              </a:spcBef>
            </a:pPr>
            <a:endParaRPr lang="pt-BR" altLang="pt-BR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601609" y="1941666"/>
            <a:ext cx="611187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Perdemos </a:t>
            </a: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dias, às vezes anos.                             Nos calamos quando deveríamos falar;             falamos demais quando deveríamos                    ficar em silêncio. </a:t>
            </a:r>
            <a:endParaRPr lang="pt-BR" alt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785919" y="1643056"/>
            <a:ext cx="5781838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2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Não </a:t>
            </a:r>
            <a:r>
              <a:rPr lang="pt-BR" altLang="pt-BR" sz="3200" b="1" dirty="0">
                <a:solidFill>
                  <a:srgbClr val="FF99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damos o abraço que tanto nossa alma pede porque algo em </a:t>
            </a:r>
            <a:r>
              <a:rPr lang="pt-BR" altLang="pt-BR" sz="32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nos </a:t>
            </a:r>
            <a:r>
              <a:rPr lang="pt-BR" altLang="pt-BR" sz="3200" b="1" dirty="0">
                <a:solidFill>
                  <a:srgbClr val="FF99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impede essa aproximação</a:t>
            </a:r>
            <a:r>
              <a:rPr lang="pt-BR" altLang="pt-BR" dirty="0">
                <a:solidFill>
                  <a:srgbClr val="FF99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.</a:t>
            </a:r>
            <a:r>
              <a:rPr lang="pt-BR" altLang="pt-BR" b="1" i="1" dirty="0">
                <a:solidFill>
                  <a:srgbClr val="FF99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 </a:t>
            </a:r>
            <a:endParaRPr lang="pt-BR" altLang="pt-BR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691616" y="1131558"/>
            <a:ext cx="5670756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200" b="1" dirty="0" smtClean="0">
                <a:solidFill>
                  <a:srgbClr val="FFFF00"/>
                </a:solidFill>
                <a:cs typeface="Arial" charset="0"/>
              </a:rPr>
              <a:t>Não </a:t>
            </a:r>
            <a:r>
              <a:rPr lang="pt-BR" altLang="pt-BR" sz="3200" b="1" dirty="0">
                <a:solidFill>
                  <a:srgbClr val="FFFF00"/>
                </a:solidFill>
                <a:cs typeface="Arial" charset="0"/>
              </a:rPr>
              <a:t>damos um beijo carinhoso                    </a:t>
            </a:r>
            <a:r>
              <a:rPr lang="pt-BR" altLang="pt-BR" sz="3200" b="1" dirty="0" smtClean="0">
                <a:solidFill>
                  <a:srgbClr val="FFFF00"/>
                </a:solidFill>
                <a:cs typeface="Arial" charset="0"/>
              </a:rPr>
              <a:t>porque </a:t>
            </a:r>
            <a:r>
              <a:rPr lang="pt-BR" altLang="pt-BR" sz="3200" b="1" dirty="0">
                <a:solidFill>
                  <a:srgbClr val="FFFF00"/>
                </a:solidFill>
                <a:cs typeface="Arial" charset="0"/>
              </a:rPr>
              <a:t>não estamos acostumados com </a:t>
            </a:r>
            <a:r>
              <a:rPr lang="pt-BR" altLang="pt-BR" sz="3200" b="1" dirty="0" smtClean="0">
                <a:solidFill>
                  <a:srgbClr val="FFFF00"/>
                </a:solidFill>
                <a:cs typeface="Arial" charset="0"/>
              </a:rPr>
              <a:t>isso </a:t>
            </a:r>
            <a:r>
              <a:rPr lang="pt-BR" altLang="pt-BR" sz="3200" b="1" dirty="0">
                <a:solidFill>
                  <a:srgbClr val="FFFF00"/>
                </a:solidFill>
                <a:cs typeface="Arial" charset="0"/>
              </a:rPr>
              <a:t>e não dizemos que gostamos porque achamos que o outro sabe automaticamente </a:t>
            </a:r>
            <a:r>
              <a:rPr lang="pt-BR" altLang="pt-BR" sz="3200" b="1" dirty="0" smtClean="0">
                <a:solidFill>
                  <a:srgbClr val="FFFF00"/>
                </a:solidFill>
                <a:cs typeface="Arial" charset="0"/>
              </a:rPr>
              <a:t>o </a:t>
            </a:r>
            <a:r>
              <a:rPr lang="pt-BR" altLang="pt-BR" sz="3200" b="1" dirty="0">
                <a:solidFill>
                  <a:srgbClr val="FFFF00"/>
                </a:solidFill>
                <a:cs typeface="Arial" charset="0"/>
              </a:rPr>
              <a:t>que sentimos.</a:t>
            </a:r>
          </a:p>
          <a:p>
            <a:endParaRPr lang="pt-BR" altLang="pt-BR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701489" y="2031678"/>
            <a:ext cx="7200959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 smtClean="0">
                <a:solidFill>
                  <a:srgbClr val="FFFF00"/>
                </a:solidFill>
                <a:cs typeface="Arial" charset="0"/>
              </a:rPr>
              <a:t>E </a:t>
            </a:r>
            <a:r>
              <a:rPr lang="pt-BR" altLang="pt-BR" b="1" dirty="0">
                <a:solidFill>
                  <a:srgbClr val="FFFF00"/>
                </a:solidFill>
                <a:cs typeface="Arial" charset="0"/>
              </a:rPr>
              <a:t>passa a noite e chega o dia, o sol nasce e adormece </a:t>
            </a:r>
            <a:r>
              <a:rPr lang="pt-BR" altLang="pt-BR" b="1" dirty="0" smtClean="0">
                <a:solidFill>
                  <a:srgbClr val="FFFF00"/>
                </a:solidFill>
                <a:cs typeface="Arial" charset="0"/>
              </a:rPr>
              <a:t>e </a:t>
            </a:r>
            <a:r>
              <a:rPr lang="pt-BR" altLang="pt-BR" b="1" dirty="0">
                <a:solidFill>
                  <a:srgbClr val="FFFF00"/>
                </a:solidFill>
                <a:cs typeface="Arial" charset="0"/>
              </a:rPr>
              <a:t>continuamos os mesmos, fechados em </a:t>
            </a:r>
            <a:r>
              <a:rPr lang="pt-BR" altLang="pt-BR" b="1" dirty="0" smtClean="0">
                <a:solidFill>
                  <a:srgbClr val="FFFF00"/>
                </a:solidFill>
                <a:cs typeface="Arial" charset="0"/>
              </a:rPr>
              <a:t>nós.         </a:t>
            </a:r>
          </a:p>
          <a:p>
            <a:pPr algn="ctr">
              <a:spcBef>
                <a:spcPct val="50000"/>
              </a:spcBef>
            </a:pPr>
            <a:r>
              <a:rPr lang="pt-BR" altLang="pt-BR" b="1" dirty="0" smtClean="0">
                <a:solidFill>
                  <a:srgbClr val="FFFF00"/>
                </a:solidFill>
                <a:cs typeface="Arial" charset="0"/>
              </a:rPr>
              <a:t>                               Reclamamos do que não temos,                                                                    ou achamos que não temos suficiente. </a:t>
            </a:r>
          </a:p>
          <a:p>
            <a:pPr>
              <a:spcBef>
                <a:spcPct val="50000"/>
              </a:spcBef>
            </a:pPr>
            <a:endParaRPr lang="pt-BR" altLang="pt-BR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6000"/>
    </mc:Choice>
    <mc:Fallback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601608" y="1581621"/>
            <a:ext cx="632319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Cobramos</a:t>
            </a: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.                                                                           Dos outros. Da vida.                                                                                     De nós mesmos.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1781629" y="861522"/>
            <a:ext cx="634047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 smtClean="0">
                <a:solidFill>
                  <a:schemeClr val="accent1">
                    <a:lumMod val="75000"/>
                  </a:schemeClr>
                </a:solidFill>
                <a:cs typeface="Arial" charset="0"/>
              </a:rPr>
              <a:t>Nos </a:t>
            </a:r>
            <a:r>
              <a:rPr lang="pt-BR" altLang="pt-BR" b="1" dirty="0">
                <a:solidFill>
                  <a:schemeClr val="accent1">
                    <a:lumMod val="75000"/>
                  </a:schemeClr>
                </a:solidFill>
                <a:cs typeface="Arial" charset="0"/>
              </a:rPr>
              <a:t>consumimos</a:t>
            </a:r>
            <a:r>
              <a:rPr lang="pt-BR" altLang="pt-BR" b="1" dirty="0" smtClean="0">
                <a:solidFill>
                  <a:schemeClr val="accent1">
                    <a:lumMod val="75000"/>
                  </a:schemeClr>
                </a:solidFill>
                <a:cs typeface="Arial" charset="0"/>
              </a:rPr>
              <a:t>.                                           </a:t>
            </a:r>
            <a:r>
              <a:rPr lang="pt-BR" altLang="pt-BR" b="1" dirty="0">
                <a:solidFill>
                  <a:schemeClr val="accent1">
                    <a:lumMod val="75000"/>
                  </a:schemeClr>
                </a:solidFill>
                <a:cs typeface="Arial" charset="0"/>
              </a:rPr>
              <a:t>Costumamos comparar nossas vidas com as daqueles que possuem mais que a gente.</a:t>
            </a:r>
            <a:r>
              <a:rPr lang="pt-BR" altLang="pt-BR" b="1" i="1" dirty="0">
                <a:solidFill>
                  <a:schemeClr val="accent1">
                    <a:lumMod val="75000"/>
                  </a:schemeClr>
                </a:solidFill>
                <a:cs typeface="Arial" charset="0"/>
              </a:rPr>
              <a:t> </a:t>
            </a:r>
          </a:p>
          <a:p>
            <a:endParaRPr lang="pt-BR" altLang="pt-BR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241561" y="1401595"/>
            <a:ext cx="6111875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E </a:t>
            </a:r>
            <a:r>
              <a:rPr lang="pt-BR" altLang="pt-BR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se experimentássemos comparar com aqueles que possuem menos? </a:t>
            </a:r>
          </a:p>
          <a:p>
            <a:pPr algn="ctr">
              <a:spcBef>
                <a:spcPct val="50000"/>
              </a:spcBef>
            </a:pPr>
            <a:r>
              <a:rPr lang="pt-BR" altLang="pt-BR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Isso faria uma grande diferença.</a:t>
            </a:r>
          </a:p>
          <a:p>
            <a:endParaRPr lang="pt-BR" altLang="pt-BR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2000"/>
    </mc:Choice>
    <mc:Fallback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447803" y="3714752"/>
            <a:ext cx="66452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Passamos </a:t>
            </a: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pela vida, não vivemos.                 Sobrevivemos, porque não sabemos                          fazer outra coisa.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1421585" y="1581621"/>
            <a:ext cx="60356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 smtClean="0">
                <a:solidFill>
                  <a:srgbClr val="66FF66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Até </a:t>
            </a:r>
            <a:r>
              <a:rPr lang="pt-BR" altLang="pt-BR" b="1" dirty="0">
                <a:solidFill>
                  <a:srgbClr val="66FF66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que, inesperadamente, acordamos e olhamos pra trás.                                                     E então nos perguntamos: E agora? </a:t>
            </a:r>
            <a:endParaRPr lang="pt-BR" altLang="pt-BR" b="1" dirty="0">
              <a:solidFill>
                <a:srgbClr val="66FF66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6000"/>
    </mc:Choice>
    <mc:Fallback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241561" y="2121692"/>
            <a:ext cx="68738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 smtClean="0">
                <a:solidFill>
                  <a:srgbClr val="FFFF00"/>
                </a:solidFill>
                <a:cs typeface="Arial" charset="0"/>
              </a:rPr>
              <a:t>Agora</a:t>
            </a:r>
            <a:r>
              <a:rPr lang="pt-BR" altLang="pt-BR" b="1" dirty="0">
                <a:solidFill>
                  <a:srgbClr val="FFFF00"/>
                </a:solidFill>
                <a:cs typeface="Arial" charset="0"/>
              </a:rPr>
              <a:t>, hoje, ainda é tempo de reconstruir alguma coisa, de dar o abraço amigo, de dizer uma palavra carinhosa, de agradecer pelo que temos</a:t>
            </a:r>
            <a:r>
              <a:rPr lang="pt-BR" altLang="pt-BR" dirty="0">
                <a:solidFill>
                  <a:srgbClr val="FFFF00"/>
                </a:solidFill>
                <a:cs typeface="Arial" charset="0"/>
              </a:rPr>
              <a:t>.  </a:t>
            </a:r>
            <a:r>
              <a:rPr lang="pt-BR" altLang="pt-BR" b="1" i="1" dirty="0">
                <a:solidFill>
                  <a:srgbClr val="FFFF00"/>
                </a:solidFill>
                <a:cs typeface="Arial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511597" y="1491606"/>
            <a:ext cx="595947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Nunca </a:t>
            </a: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se é velho demais ou jovem demais para amar, dizer uma palavra gentil ou fazer um gesto carinhoso. </a:t>
            </a:r>
          </a:p>
          <a:p>
            <a:endParaRPr lang="pt-BR" altLang="pt-BR" b="1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151544" y="501474"/>
            <a:ext cx="6660888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Não </a:t>
            </a:r>
            <a:r>
              <a:rPr lang="pt-BR" altLang="pt-BR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olhe para trás.                                                                                          O que passou, passou. </a:t>
            </a:r>
          </a:p>
          <a:p>
            <a:pPr algn="ctr">
              <a:spcBef>
                <a:spcPct val="50000"/>
              </a:spcBef>
            </a:pPr>
            <a:r>
              <a:rPr lang="pt-BR" altLang="pt-BR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O que perdemos, perdemos.  </a:t>
            </a:r>
          </a:p>
          <a:p>
            <a:pPr algn="ctr">
              <a:spcBef>
                <a:spcPct val="50000"/>
              </a:spcBef>
            </a:pPr>
            <a:r>
              <a:rPr lang="pt-BR" altLang="pt-BR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Olhe para frente!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4000"/>
    </mc:Choice>
    <mc:Fallback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1600205" y="3886203"/>
            <a:ext cx="62642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Ainda </a:t>
            </a: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é tempo de apreciar as flores que estão inteiras ao nosso redor. </a:t>
            </a:r>
            <a:endParaRPr lang="pt-BR" altLang="pt-BR" b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1151544" y="2661763"/>
            <a:ext cx="6840912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Ainda </a:t>
            </a: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é tempo de voltar-se para Deus e agradecer pela vida, que mesmo passageira, ainda está em nós.  </a:t>
            </a:r>
          </a:p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Pense!... </a:t>
            </a:r>
          </a:p>
          <a:p>
            <a:pPr algn="ctr">
              <a:spcBef>
                <a:spcPct val="50000"/>
              </a:spcBef>
            </a:pPr>
            <a:r>
              <a:rPr lang="pt-BR" alt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Arial" charset="0"/>
              </a:rPr>
              <a:t>Não o perca mais!...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8596" y="357172"/>
            <a:ext cx="3286148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FORMATAÇÃO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b="1" dirty="0" smtClean="0"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  <a:cs typeface="David" panose="020E0502060401010101" pitchFamily="34" charset="-79"/>
              </a:rPr>
              <a:t>TONINHO  </a:t>
            </a:r>
            <a:r>
              <a:rPr lang="pt-BR" b="1" dirty="0"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  <a:cs typeface="David" panose="020E0502060401010101" pitchFamily="34" charset="-79"/>
              </a:rPr>
              <a:t>VENDRAMINI  </a:t>
            </a:r>
            <a:endParaRPr lang="pt-BR" sz="1800" b="1" u="sng" dirty="0" smtClean="0"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  <a:cs typeface="Arial" charset="0"/>
            </a:endParaRPr>
          </a:p>
          <a:p>
            <a:pPr algn="ctr"/>
            <a:endParaRPr lang="pt-BR" sz="16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 / </a:t>
            </a:r>
            <a:r>
              <a:rPr lang="pt-BR" sz="11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&amp; Internet</a:t>
            </a:r>
            <a:endParaRPr lang="pt-BR" sz="11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7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7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texto recolhido (internet) de autor desconhecido </a:t>
            </a:r>
          </a:p>
          <a:p>
            <a:pPr algn="ctr"/>
            <a:r>
              <a:rPr lang="pt-BR" sz="7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por mim adaptado</a:t>
            </a:r>
            <a:endParaRPr lang="pt-BR" sz="9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18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  <a:cs typeface="Arial" charset="0"/>
              </a:rPr>
              <a:t>Músicas de Fundo </a:t>
            </a:r>
            <a:endParaRPr lang="pt-BR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 pitchFamily="66" charset="0"/>
              <a:cs typeface="Arial" charset="0"/>
            </a:endParaRPr>
          </a:p>
          <a:p>
            <a:pPr algn="ctr"/>
            <a:r>
              <a:rPr lang="pt-BR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endParaRPr lang="pt-BR" sz="1800" b="1" dirty="0" smtClean="0">
              <a:solidFill>
                <a:srgbClr val="FF3300"/>
              </a:solidFill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800" b="1" dirty="0" err="1" smtClean="0">
                <a:solidFill>
                  <a:srgbClr val="FF3300"/>
                </a:solidFill>
                <a:latin typeface="Maiandra GD" pitchFamily="34" charset="0"/>
                <a:cs typeface="Arial" charset="0"/>
              </a:rPr>
              <a:t>Moon</a:t>
            </a:r>
            <a:r>
              <a:rPr lang="pt-BR" sz="1800" b="1" dirty="0" smtClean="0">
                <a:solidFill>
                  <a:srgbClr val="FF3300"/>
                </a:solidFill>
                <a:latin typeface="Maiandra GD" pitchFamily="34" charset="0"/>
                <a:cs typeface="Arial" charset="0"/>
              </a:rPr>
              <a:t> </a:t>
            </a:r>
            <a:r>
              <a:rPr lang="pt-BR" sz="1800" b="1" dirty="0" err="1" smtClean="0">
                <a:solidFill>
                  <a:srgbClr val="FF3300"/>
                </a:solidFill>
                <a:latin typeface="Maiandra GD" pitchFamily="34" charset="0"/>
                <a:cs typeface="Arial" charset="0"/>
              </a:rPr>
              <a:t>River</a:t>
            </a:r>
            <a:r>
              <a:rPr lang="pt-BR" sz="1800" b="1" dirty="0" smtClean="0">
                <a:solidFill>
                  <a:srgbClr val="FF3300"/>
                </a:solidFill>
                <a:latin typeface="Maiandra GD" pitchFamily="34" charset="0"/>
                <a:cs typeface="Arial" charset="0"/>
              </a:rPr>
              <a:t> (rio prateado)</a:t>
            </a:r>
            <a:endParaRPr lang="pt-BR" sz="1800" b="1" dirty="0" smtClean="0">
              <a:solidFill>
                <a:srgbClr val="FF3300"/>
              </a:solidFill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800" b="1" dirty="0" smtClean="0">
                <a:solidFill>
                  <a:srgbClr val="FF3300"/>
                </a:solidFill>
                <a:latin typeface="Maiandra GD" pitchFamily="34" charset="0"/>
                <a:cs typeface="Arial" charset="0"/>
              </a:rPr>
              <a:t>Orquestrado</a:t>
            </a:r>
          </a:p>
          <a:p>
            <a:pPr algn="ctr"/>
            <a:endParaRPr lang="pt-BR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1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Tenerezza</a:t>
            </a:r>
            <a:r>
              <a:rPr lang="pt-BR" sz="1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( ternura)</a:t>
            </a:r>
            <a:endParaRPr lang="pt-BR" sz="1600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Cantor: Gianni </a:t>
            </a:r>
            <a:r>
              <a:rPr lang="pt-BR" sz="1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Morandi</a:t>
            </a:r>
            <a:endParaRPr lang="pt-BR" sz="1600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endParaRPr lang="pt-BR" sz="16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86446" y="571486"/>
            <a:ext cx="2998022" cy="2257789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4286248" y="3214692"/>
            <a:ext cx="4572032" cy="1685077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35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35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135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35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endParaRPr lang="pt-BR" sz="825" dirty="0" smtClean="0">
              <a:solidFill>
                <a:srgbClr val="C0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pt-BR" sz="825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825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/>
            <a:endParaRPr lang="pt-BR" sz="800" dirty="0" smtClean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marL="685718" lvl="2" algn="ctr"/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endParaRPr lang="pt-BR" sz="900" dirty="0" smtClean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NACIONAL DE LETRAS DO PORTAL DO POETA BRASILEIRO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ACADÊMICO  28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0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endParaRPr lang="pt-BR" sz="105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9177674"/>
      </p:ext>
    </p:extLst>
  </p:cSld>
  <p:clrMapOvr>
    <a:masterClrMapping/>
  </p:clrMapOvr>
  <p:transition spd="slow" advClick="0" advTm="150000">
    <p:fade/>
    <p:sndAc>
      <p:stSnd loop="1">
        <p:snd r:embed="rId3" name="Italia - Gianni Morandi - Tenerez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0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800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4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4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2000"/>
                            </p:stCondLst>
                            <p:childTnLst>
                              <p:par>
                                <p:cTn id="7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60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DA PASSAGEIRA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REFAZENDO SÃO LOURENÇO UM PARAISO DA MANTIQUEIRA">
  <a:themeElements>
    <a:clrScheme name="Adjacê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VIDA PASSAGEIRA</Template>
  <TotalTime>53</TotalTime>
  <Words>497</Words>
  <Application>Microsoft Office PowerPoint</Application>
  <PresentationFormat>Apresentação na tela (16:9)</PresentationFormat>
  <Paragraphs>65</Paragraphs>
  <Slides>20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20</vt:i4>
      </vt:variant>
    </vt:vector>
  </HeadingPairs>
  <TitlesOfParts>
    <vt:vector size="23" baseType="lpstr">
      <vt:lpstr>VIDA PASSAGEIRA</vt:lpstr>
      <vt:lpstr>REFAZENDO SÃO LOURENÇO UM PARAISO DA MANTIQUEIRA</vt:lpstr>
      <vt:lpstr>2_Viagem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6</cp:revision>
  <dcterms:created xsi:type="dcterms:W3CDTF">2020-05-14T13:14:59Z</dcterms:created>
  <dcterms:modified xsi:type="dcterms:W3CDTF">2020-05-14T14:25:37Z</dcterms:modified>
</cp:coreProperties>
</file>