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20" r:id="rId2"/>
  </p:sldMasterIdLst>
  <p:notesMasterIdLst>
    <p:notesMasterId r:id="rId12"/>
  </p:notesMasterIdLst>
  <p:sldIdLst>
    <p:sldId id="267" r:id="rId3"/>
    <p:sldId id="295" r:id="rId4"/>
    <p:sldId id="288" r:id="rId5"/>
    <p:sldId id="290" r:id="rId6"/>
    <p:sldId id="291" r:id="rId7"/>
    <p:sldId id="292" r:id="rId8"/>
    <p:sldId id="300" r:id="rId9"/>
    <p:sldId id="301" r:id="rId10"/>
    <p:sldId id="303" r:id="rId11"/>
  </p:sldIdLst>
  <p:sldSz cx="10496550" cy="590391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60" userDrawn="1">
          <p15:clr>
            <a:srgbClr val="A4A3A4"/>
          </p15:clr>
        </p15:guide>
        <p15:guide id="2" pos="330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99"/>
    <a:srgbClr val="3333FF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>
      <p:cViewPr>
        <p:scale>
          <a:sx n="108" d="100"/>
          <a:sy n="108" d="100"/>
        </p:scale>
        <p:origin x="226" y="-130"/>
      </p:cViewPr>
      <p:guideLst>
        <p:guide orient="horz" pos="1860"/>
        <p:guide pos="330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commentAuthors" Target="commentAuthor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438CB2-0453-4792-B85E-B576388A0C39}" type="datetimeFigureOut">
              <a:rPr lang="pt-BR" smtClean="0"/>
              <a:t>28/06/2023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164B83-F229-4A0D-B249-67206B1BFD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42782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17893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87242" y="1834043"/>
            <a:ext cx="8922067" cy="126551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74483" y="3345551"/>
            <a:ext cx="7347585" cy="150877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47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94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34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8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23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683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131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578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28/06/2023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83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28/06/2023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274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9155" y="3793814"/>
            <a:ext cx="8922067" cy="1172583"/>
          </a:xfrm>
        </p:spPr>
        <p:txBody>
          <a:bodyPr anchor="t"/>
          <a:lstStyle>
            <a:lvl1pPr algn="l">
              <a:defRPr sz="3016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29155" y="2502332"/>
            <a:ext cx="8922067" cy="1291481"/>
          </a:xfrm>
        </p:spPr>
        <p:txBody>
          <a:bodyPr anchor="b"/>
          <a:lstStyle>
            <a:lvl1pPr marL="0" indent="0">
              <a:buNone/>
              <a:defRPr sz="1508">
                <a:solidFill>
                  <a:schemeClr val="tx1">
                    <a:tint val="75000"/>
                  </a:schemeClr>
                </a:solidFill>
              </a:defRPr>
            </a:lvl1pPr>
            <a:lvl2pPr marL="344729" indent="0">
              <a:buNone/>
              <a:defRPr sz="1357">
                <a:solidFill>
                  <a:schemeClr val="tx1">
                    <a:tint val="75000"/>
                  </a:schemeClr>
                </a:solidFill>
              </a:defRPr>
            </a:lvl2pPr>
            <a:lvl3pPr marL="689458" indent="0">
              <a:buNone/>
              <a:defRPr sz="1206">
                <a:solidFill>
                  <a:schemeClr val="tx1">
                    <a:tint val="75000"/>
                  </a:schemeClr>
                </a:solidFill>
              </a:defRPr>
            </a:lvl3pPr>
            <a:lvl4pPr marL="1034186" indent="0">
              <a:buNone/>
              <a:defRPr sz="1056">
                <a:solidFill>
                  <a:schemeClr val="tx1">
                    <a:tint val="75000"/>
                  </a:schemeClr>
                </a:solidFill>
              </a:defRPr>
            </a:lvl4pPr>
            <a:lvl5pPr marL="1378915" indent="0">
              <a:buNone/>
              <a:defRPr sz="1056">
                <a:solidFill>
                  <a:schemeClr val="tx1">
                    <a:tint val="75000"/>
                  </a:schemeClr>
                </a:solidFill>
              </a:defRPr>
            </a:lvl5pPr>
            <a:lvl6pPr marL="1723644" indent="0">
              <a:buNone/>
              <a:defRPr sz="1056">
                <a:solidFill>
                  <a:schemeClr val="tx1">
                    <a:tint val="75000"/>
                  </a:schemeClr>
                </a:solidFill>
              </a:defRPr>
            </a:lvl6pPr>
            <a:lvl7pPr marL="2068373" indent="0">
              <a:buNone/>
              <a:defRPr sz="1056">
                <a:solidFill>
                  <a:schemeClr val="tx1">
                    <a:tint val="75000"/>
                  </a:schemeClr>
                </a:solidFill>
              </a:defRPr>
            </a:lvl7pPr>
            <a:lvl8pPr marL="2413102" indent="0">
              <a:buNone/>
              <a:defRPr sz="1056">
                <a:solidFill>
                  <a:schemeClr val="tx1">
                    <a:tint val="75000"/>
                  </a:schemeClr>
                </a:solidFill>
              </a:defRPr>
            </a:lvl8pPr>
            <a:lvl9pPr marL="2757830" indent="0">
              <a:buNone/>
              <a:defRPr sz="105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28/06/2023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473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99545" y="1186252"/>
            <a:ext cx="5304766" cy="3353751"/>
          </a:xfrm>
        </p:spPr>
        <p:txBody>
          <a:bodyPr/>
          <a:lstStyle>
            <a:lvl1pPr>
              <a:defRPr sz="2111"/>
            </a:lvl1pPr>
            <a:lvl2pPr>
              <a:defRPr sz="1810"/>
            </a:lvl2pPr>
            <a:lvl3pPr>
              <a:defRPr sz="1508"/>
            </a:lvl3pPr>
            <a:lvl4pPr>
              <a:defRPr sz="1357"/>
            </a:lvl4pPr>
            <a:lvl5pPr>
              <a:defRPr sz="1357"/>
            </a:lvl5pPr>
            <a:lvl6pPr>
              <a:defRPr sz="1357"/>
            </a:lvl6pPr>
            <a:lvl7pPr>
              <a:defRPr sz="1357"/>
            </a:lvl7pPr>
            <a:lvl8pPr>
              <a:defRPr sz="1357"/>
            </a:lvl8pPr>
            <a:lvl9pPr>
              <a:defRPr sz="1357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79252" y="1186252"/>
            <a:ext cx="5306589" cy="3353751"/>
          </a:xfrm>
        </p:spPr>
        <p:txBody>
          <a:bodyPr/>
          <a:lstStyle>
            <a:lvl1pPr>
              <a:defRPr sz="2111"/>
            </a:lvl1pPr>
            <a:lvl2pPr>
              <a:defRPr sz="1810"/>
            </a:lvl2pPr>
            <a:lvl3pPr>
              <a:defRPr sz="1508"/>
            </a:lvl3pPr>
            <a:lvl4pPr>
              <a:defRPr sz="1357"/>
            </a:lvl4pPr>
            <a:lvl5pPr>
              <a:defRPr sz="1357"/>
            </a:lvl5pPr>
            <a:lvl6pPr>
              <a:defRPr sz="1357"/>
            </a:lvl6pPr>
            <a:lvl7pPr>
              <a:defRPr sz="1357"/>
            </a:lvl7pPr>
            <a:lvl8pPr>
              <a:defRPr sz="1357"/>
            </a:lvl8pPr>
            <a:lvl9pPr>
              <a:defRPr sz="1357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28/06/2023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163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24829" y="236430"/>
            <a:ext cx="9446895" cy="983986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24826" y="1321548"/>
            <a:ext cx="4637800" cy="550758"/>
          </a:xfrm>
        </p:spPr>
        <p:txBody>
          <a:bodyPr anchor="b"/>
          <a:lstStyle>
            <a:lvl1pPr marL="0" indent="0">
              <a:buNone/>
              <a:defRPr sz="1810" b="1"/>
            </a:lvl1pPr>
            <a:lvl2pPr marL="344729" indent="0">
              <a:buNone/>
              <a:defRPr sz="1508" b="1"/>
            </a:lvl2pPr>
            <a:lvl3pPr marL="689458" indent="0">
              <a:buNone/>
              <a:defRPr sz="1357" b="1"/>
            </a:lvl3pPr>
            <a:lvl4pPr marL="1034186" indent="0">
              <a:buNone/>
              <a:defRPr sz="1206" b="1"/>
            </a:lvl4pPr>
            <a:lvl5pPr marL="1378915" indent="0">
              <a:buNone/>
              <a:defRPr sz="1206" b="1"/>
            </a:lvl5pPr>
            <a:lvl6pPr marL="1723644" indent="0">
              <a:buNone/>
              <a:defRPr sz="1206" b="1"/>
            </a:lvl6pPr>
            <a:lvl7pPr marL="2068373" indent="0">
              <a:buNone/>
              <a:defRPr sz="1206" b="1"/>
            </a:lvl7pPr>
            <a:lvl8pPr marL="2413102" indent="0">
              <a:buNone/>
              <a:defRPr sz="1206" b="1"/>
            </a:lvl8pPr>
            <a:lvl9pPr marL="2757830" indent="0">
              <a:buNone/>
              <a:defRPr sz="1206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24826" y="1872306"/>
            <a:ext cx="4637800" cy="3401584"/>
          </a:xfrm>
        </p:spPr>
        <p:txBody>
          <a:bodyPr/>
          <a:lstStyle>
            <a:lvl1pPr>
              <a:defRPr sz="1810"/>
            </a:lvl1pPr>
            <a:lvl2pPr>
              <a:defRPr sz="1508"/>
            </a:lvl2pPr>
            <a:lvl3pPr>
              <a:defRPr sz="1357"/>
            </a:lvl3pPr>
            <a:lvl4pPr>
              <a:defRPr sz="1206"/>
            </a:lvl4pPr>
            <a:lvl5pPr>
              <a:defRPr sz="1206"/>
            </a:lvl5pPr>
            <a:lvl6pPr>
              <a:defRPr sz="1206"/>
            </a:lvl6pPr>
            <a:lvl7pPr>
              <a:defRPr sz="1206"/>
            </a:lvl7pPr>
            <a:lvl8pPr>
              <a:defRPr sz="1206"/>
            </a:lvl8pPr>
            <a:lvl9pPr>
              <a:defRPr sz="1206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5332102" y="1321548"/>
            <a:ext cx="4639621" cy="550758"/>
          </a:xfrm>
        </p:spPr>
        <p:txBody>
          <a:bodyPr anchor="b"/>
          <a:lstStyle>
            <a:lvl1pPr marL="0" indent="0">
              <a:buNone/>
              <a:defRPr sz="1810" b="1"/>
            </a:lvl1pPr>
            <a:lvl2pPr marL="344729" indent="0">
              <a:buNone/>
              <a:defRPr sz="1508" b="1"/>
            </a:lvl2pPr>
            <a:lvl3pPr marL="689458" indent="0">
              <a:buNone/>
              <a:defRPr sz="1357" b="1"/>
            </a:lvl3pPr>
            <a:lvl4pPr marL="1034186" indent="0">
              <a:buNone/>
              <a:defRPr sz="1206" b="1"/>
            </a:lvl4pPr>
            <a:lvl5pPr marL="1378915" indent="0">
              <a:buNone/>
              <a:defRPr sz="1206" b="1"/>
            </a:lvl5pPr>
            <a:lvl6pPr marL="1723644" indent="0">
              <a:buNone/>
              <a:defRPr sz="1206" b="1"/>
            </a:lvl6pPr>
            <a:lvl7pPr marL="2068373" indent="0">
              <a:buNone/>
              <a:defRPr sz="1206" b="1"/>
            </a:lvl7pPr>
            <a:lvl8pPr marL="2413102" indent="0">
              <a:buNone/>
              <a:defRPr sz="1206" b="1"/>
            </a:lvl8pPr>
            <a:lvl9pPr marL="2757830" indent="0">
              <a:buNone/>
              <a:defRPr sz="1206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5332102" y="1872306"/>
            <a:ext cx="4639621" cy="3401584"/>
          </a:xfrm>
        </p:spPr>
        <p:txBody>
          <a:bodyPr/>
          <a:lstStyle>
            <a:lvl1pPr>
              <a:defRPr sz="1810"/>
            </a:lvl1pPr>
            <a:lvl2pPr>
              <a:defRPr sz="1508"/>
            </a:lvl2pPr>
            <a:lvl3pPr>
              <a:defRPr sz="1357"/>
            </a:lvl3pPr>
            <a:lvl4pPr>
              <a:defRPr sz="1206"/>
            </a:lvl4pPr>
            <a:lvl5pPr>
              <a:defRPr sz="1206"/>
            </a:lvl5pPr>
            <a:lvl6pPr>
              <a:defRPr sz="1206"/>
            </a:lvl6pPr>
            <a:lvl7pPr>
              <a:defRPr sz="1206"/>
            </a:lvl7pPr>
            <a:lvl8pPr>
              <a:defRPr sz="1206"/>
            </a:lvl8pPr>
            <a:lvl9pPr>
              <a:defRPr sz="1206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28/06/2023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838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28/06/2023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439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28/06/2023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5614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24829" y="235065"/>
            <a:ext cx="3453293" cy="1000385"/>
          </a:xfrm>
        </p:spPr>
        <p:txBody>
          <a:bodyPr anchor="b"/>
          <a:lstStyle>
            <a:lvl1pPr algn="l">
              <a:defRPr sz="1508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103861" y="235065"/>
            <a:ext cx="5867862" cy="5038826"/>
          </a:xfrm>
        </p:spPr>
        <p:txBody>
          <a:bodyPr/>
          <a:lstStyle>
            <a:lvl1pPr>
              <a:defRPr sz="2413"/>
            </a:lvl1pPr>
            <a:lvl2pPr>
              <a:defRPr sz="2111"/>
            </a:lvl2pPr>
            <a:lvl3pPr>
              <a:defRPr sz="1810"/>
            </a:lvl3pPr>
            <a:lvl4pPr>
              <a:defRPr sz="1508"/>
            </a:lvl4pPr>
            <a:lvl5pPr>
              <a:defRPr sz="1508"/>
            </a:lvl5pPr>
            <a:lvl6pPr>
              <a:defRPr sz="1508"/>
            </a:lvl6pPr>
            <a:lvl7pPr>
              <a:defRPr sz="1508"/>
            </a:lvl7pPr>
            <a:lvl8pPr>
              <a:defRPr sz="1508"/>
            </a:lvl8pPr>
            <a:lvl9pPr>
              <a:defRPr sz="1508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24829" y="1235452"/>
            <a:ext cx="3453293" cy="4038441"/>
          </a:xfrm>
        </p:spPr>
        <p:txBody>
          <a:bodyPr/>
          <a:lstStyle>
            <a:lvl1pPr marL="0" indent="0">
              <a:buNone/>
              <a:defRPr sz="1056"/>
            </a:lvl1pPr>
            <a:lvl2pPr marL="344729" indent="0">
              <a:buNone/>
              <a:defRPr sz="905"/>
            </a:lvl2pPr>
            <a:lvl3pPr marL="689458" indent="0">
              <a:buNone/>
              <a:defRPr sz="754"/>
            </a:lvl3pPr>
            <a:lvl4pPr marL="1034186" indent="0">
              <a:buNone/>
              <a:defRPr sz="679"/>
            </a:lvl4pPr>
            <a:lvl5pPr marL="1378915" indent="0">
              <a:buNone/>
              <a:defRPr sz="679"/>
            </a:lvl5pPr>
            <a:lvl6pPr marL="1723644" indent="0">
              <a:buNone/>
              <a:defRPr sz="679"/>
            </a:lvl6pPr>
            <a:lvl7pPr marL="2068373" indent="0">
              <a:buNone/>
              <a:defRPr sz="679"/>
            </a:lvl7pPr>
            <a:lvl8pPr marL="2413102" indent="0">
              <a:buNone/>
              <a:defRPr sz="679"/>
            </a:lvl8pPr>
            <a:lvl9pPr marL="2757830" indent="0">
              <a:buNone/>
              <a:defRPr sz="679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28/06/2023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241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057399" y="4132741"/>
            <a:ext cx="6297930" cy="487893"/>
          </a:xfrm>
        </p:spPr>
        <p:txBody>
          <a:bodyPr anchor="b"/>
          <a:lstStyle>
            <a:lvl1pPr algn="l">
              <a:defRPr sz="1508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057399" y="527525"/>
            <a:ext cx="6297930" cy="3542348"/>
          </a:xfrm>
        </p:spPr>
        <p:txBody>
          <a:bodyPr/>
          <a:lstStyle>
            <a:lvl1pPr marL="0" indent="0">
              <a:buNone/>
              <a:defRPr sz="2413"/>
            </a:lvl1pPr>
            <a:lvl2pPr marL="344729" indent="0">
              <a:buNone/>
              <a:defRPr sz="2111"/>
            </a:lvl2pPr>
            <a:lvl3pPr marL="689458" indent="0">
              <a:buNone/>
              <a:defRPr sz="1810"/>
            </a:lvl3pPr>
            <a:lvl4pPr marL="1034186" indent="0">
              <a:buNone/>
              <a:defRPr sz="1508"/>
            </a:lvl4pPr>
            <a:lvl5pPr marL="1378915" indent="0">
              <a:buNone/>
              <a:defRPr sz="1508"/>
            </a:lvl5pPr>
            <a:lvl6pPr marL="1723644" indent="0">
              <a:buNone/>
              <a:defRPr sz="1508"/>
            </a:lvl6pPr>
            <a:lvl7pPr marL="2068373" indent="0">
              <a:buNone/>
              <a:defRPr sz="1508"/>
            </a:lvl7pPr>
            <a:lvl8pPr marL="2413102" indent="0">
              <a:buNone/>
              <a:defRPr sz="1508"/>
            </a:lvl8pPr>
            <a:lvl9pPr marL="2757830" indent="0">
              <a:buNone/>
              <a:defRPr sz="1508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057399" y="4620635"/>
            <a:ext cx="6297930" cy="692889"/>
          </a:xfrm>
        </p:spPr>
        <p:txBody>
          <a:bodyPr/>
          <a:lstStyle>
            <a:lvl1pPr marL="0" indent="0">
              <a:buNone/>
              <a:defRPr sz="1056"/>
            </a:lvl1pPr>
            <a:lvl2pPr marL="344729" indent="0">
              <a:buNone/>
              <a:defRPr sz="905"/>
            </a:lvl2pPr>
            <a:lvl3pPr marL="689458" indent="0">
              <a:buNone/>
              <a:defRPr sz="754"/>
            </a:lvl3pPr>
            <a:lvl4pPr marL="1034186" indent="0">
              <a:buNone/>
              <a:defRPr sz="679"/>
            </a:lvl4pPr>
            <a:lvl5pPr marL="1378915" indent="0">
              <a:buNone/>
              <a:defRPr sz="679"/>
            </a:lvl5pPr>
            <a:lvl6pPr marL="1723644" indent="0">
              <a:buNone/>
              <a:defRPr sz="679"/>
            </a:lvl6pPr>
            <a:lvl7pPr marL="2068373" indent="0">
              <a:buNone/>
              <a:defRPr sz="679"/>
            </a:lvl7pPr>
            <a:lvl8pPr marL="2413102" indent="0">
              <a:buNone/>
              <a:defRPr sz="679"/>
            </a:lvl8pPr>
            <a:lvl9pPr marL="2757830" indent="0">
              <a:buNone/>
              <a:defRPr sz="679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28/06/2023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983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28/06/2023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7192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690635" y="203634"/>
            <a:ext cx="2695208" cy="433636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99546" y="203634"/>
            <a:ext cx="7916147" cy="433636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28/06/2023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7473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90443" y="4605624"/>
            <a:ext cx="9906120" cy="2050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4958" tIns="52479" rIns="104958" bIns="52479" anchor="t" compatLnSpc="1"/>
          <a:lstStyle/>
          <a:p>
            <a:pPr marL="0" marR="0" lvl="0" indent="0" algn="l" defTabSz="104954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6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437367" y="4178211"/>
            <a:ext cx="9709310" cy="1052318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437367" y="3345551"/>
            <a:ext cx="9709310" cy="787188"/>
          </a:xfrm>
        </p:spPr>
        <p:txBody>
          <a:bodyPr anchor="b"/>
          <a:lstStyle>
            <a:lvl1pPr marL="0" indent="0" algn="l">
              <a:buNone/>
              <a:defRPr sz="2755">
                <a:solidFill>
                  <a:schemeClr val="tx2">
                    <a:shade val="75000"/>
                  </a:schemeClr>
                </a:solidFill>
              </a:defRPr>
            </a:lvl1pPr>
            <a:lvl2pPr marL="524762" indent="0" algn="ctr">
              <a:buNone/>
            </a:lvl2pPr>
            <a:lvl3pPr marL="1049523" indent="0" algn="ctr">
              <a:buNone/>
            </a:lvl3pPr>
            <a:lvl4pPr marL="1574283" indent="0" algn="ctr">
              <a:buNone/>
            </a:lvl4pPr>
            <a:lvl5pPr marL="2099044" indent="0" algn="ctr">
              <a:buNone/>
            </a:lvl5pPr>
            <a:lvl6pPr marL="2623805" indent="0" algn="ctr">
              <a:buNone/>
            </a:lvl6pPr>
            <a:lvl7pPr marL="3148567" indent="0" algn="ctr">
              <a:buNone/>
            </a:lvl7pPr>
            <a:lvl8pPr marL="3673327" indent="0" algn="ctr">
              <a:buNone/>
            </a:lvl8pPr>
            <a:lvl9pPr marL="419808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49548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049548">
                <a:defRPr/>
              </a:pPr>
              <a:t>28/06/2023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049548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9446895" y="5573296"/>
            <a:ext cx="871214" cy="212541"/>
          </a:xfrm>
        </p:spPr>
        <p:txBody>
          <a:bodyPr/>
          <a:lstStyle/>
          <a:p>
            <a:pPr defTabSz="1049548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049548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9818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49548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049548">
                <a:defRPr/>
              </a:pPr>
              <a:t>28/06/2023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111155" y="65606"/>
            <a:ext cx="3323909" cy="248730"/>
          </a:xfrm>
        </p:spPr>
        <p:txBody>
          <a:bodyPr/>
          <a:lstStyle/>
          <a:p>
            <a:pPr defTabSz="1049548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9446895" y="5573296"/>
            <a:ext cx="871214" cy="212541"/>
          </a:xfrm>
        </p:spPr>
        <p:txBody>
          <a:bodyPr/>
          <a:lstStyle/>
          <a:p>
            <a:pPr defTabSz="1049548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049548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5934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90443" y="2965648"/>
            <a:ext cx="9906120" cy="2050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4958" tIns="52479" rIns="104958" bIns="52479" anchor="t" compatLnSpc="1"/>
          <a:lstStyle/>
          <a:p>
            <a:pPr marL="0" marR="0" lvl="0" indent="0" algn="l" defTabSz="104954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66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437367" y="1443188"/>
            <a:ext cx="9709310" cy="1049586"/>
          </a:xfrm>
        </p:spPr>
        <p:txBody>
          <a:bodyPr anchor="b"/>
          <a:lstStyle>
            <a:lvl1pPr marL="0" indent="0" algn="r">
              <a:buNone/>
              <a:defRPr sz="2296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066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36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607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607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49548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049548">
                <a:defRPr/>
              </a:pPr>
              <a:t>28/06/2023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049548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49548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049548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07182" y="2537095"/>
            <a:ext cx="9971724" cy="1019992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4358485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46399" y="393596"/>
            <a:ext cx="9971724" cy="724213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49886" y="1377580"/>
            <a:ext cx="4810919" cy="4067140"/>
          </a:xfrm>
        </p:spPr>
        <p:txBody>
          <a:bodyPr/>
          <a:lstStyle>
            <a:lvl1pPr>
              <a:defRPr sz="3214"/>
            </a:lvl1pPr>
            <a:lvl2pPr>
              <a:defRPr sz="2755"/>
            </a:lvl2pPr>
            <a:lvl3pPr>
              <a:defRPr sz="2296"/>
            </a:lvl3pPr>
            <a:lvl4pPr>
              <a:defRPr sz="2066"/>
            </a:lvl4pPr>
            <a:lvl5pPr>
              <a:defRPr sz="2066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5335756" y="1377580"/>
            <a:ext cx="4985862" cy="4067140"/>
          </a:xfrm>
        </p:spPr>
        <p:txBody>
          <a:bodyPr/>
          <a:lstStyle>
            <a:lvl1pPr>
              <a:defRPr sz="3214"/>
            </a:lvl1pPr>
            <a:lvl2pPr>
              <a:defRPr sz="2755"/>
            </a:lvl2pPr>
            <a:lvl3pPr>
              <a:defRPr sz="2296"/>
            </a:lvl3pPr>
            <a:lvl4pPr>
              <a:defRPr sz="2066"/>
            </a:lvl4pPr>
            <a:lvl5pPr>
              <a:defRPr sz="2066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49548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049548">
                <a:defRPr/>
              </a:pPr>
              <a:t>28/06/2023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049548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49548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049548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468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49885" y="4657533"/>
            <a:ext cx="9884251" cy="759856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23087" y="573994"/>
            <a:ext cx="4925200" cy="550759"/>
          </a:xfrm>
        </p:spPr>
        <p:txBody>
          <a:bodyPr anchor="ctr"/>
          <a:lstStyle>
            <a:lvl1pPr marL="0" indent="0">
              <a:buNone/>
              <a:defRPr sz="2066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296" b="1"/>
            </a:lvl2pPr>
            <a:lvl3pPr>
              <a:buNone/>
              <a:defRPr sz="2066" b="1"/>
            </a:lvl3pPr>
            <a:lvl4pPr>
              <a:buNone/>
              <a:defRPr sz="1836" b="1"/>
            </a:lvl4pPr>
            <a:lvl5pPr>
              <a:buNone/>
              <a:defRPr sz="1836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5332104" y="573994"/>
            <a:ext cx="4927134" cy="550759"/>
          </a:xfrm>
        </p:spPr>
        <p:txBody>
          <a:bodyPr anchor="ctr"/>
          <a:lstStyle>
            <a:lvl1pPr marL="0" indent="0">
              <a:buNone/>
              <a:defRPr sz="2066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296" b="1"/>
            </a:lvl2pPr>
            <a:lvl3pPr>
              <a:buNone/>
              <a:defRPr sz="2066" b="1"/>
            </a:lvl3pPr>
            <a:lvl4pPr>
              <a:buNone/>
              <a:defRPr sz="1836" b="1"/>
            </a:lvl4pPr>
            <a:lvl5pPr>
              <a:buNone/>
              <a:defRPr sz="1836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23087" y="1132954"/>
            <a:ext cx="4925200" cy="3393383"/>
          </a:xfrm>
        </p:spPr>
        <p:txBody>
          <a:bodyPr/>
          <a:lstStyle>
            <a:lvl1pPr>
              <a:defRPr sz="2755"/>
            </a:lvl1pPr>
            <a:lvl2pPr>
              <a:defRPr sz="2296"/>
            </a:lvl2pPr>
            <a:lvl3pPr>
              <a:defRPr sz="2066"/>
            </a:lvl3pPr>
            <a:lvl4pPr>
              <a:defRPr sz="1836"/>
            </a:lvl4pPr>
            <a:lvl5pPr>
              <a:defRPr sz="1836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5336359" y="1132954"/>
            <a:ext cx="4922882" cy="3393383"/>
          </a:xfrm>
        </p:spPr>
        <p:txBody>
          <a:bodyPr/>
          <a:lstStyle>
            <a:lvl1pPr>
              <a:defRPr sz="2755"/>
            </a:lvl1pPr>
            <a:lvl2pPr>
              <a:defRPr sz="2296"/>
            </a:lvl2pPr>
            <a:lvl3pPr>
              <a:defRPr sz="2066"/>
            </a:lvl3pPr>
            <a:lvl4pPr>
              <a:defRPr sz="1836"/>
            </a:lvl4pPr>
            <a:lvl5pPr>
              <a:defRPr sz="1836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49548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049548">
                <a:defRPr/>
              </a:pPr>
              <a:t>28/06/2023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049548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9446907" y="5575920"/>
            <a:ext cx="874714" cy="212541"/>
          </a:xfrm>
        </p:spPr>
        <p:txBody>
          <a:bodyPr/>
          <a:lstStyle/>
          <a:p>
            <a:pPr defTabSz="1049548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049548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90443" y="5182327"/>
            <a:ext cx="9906120" cy="2050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4958" tIns="52479" rIns="104958" bIns="52479" anchor="t" compatLnSpc="1"/>
          <a:lstStyle/>
          <a:p>
            <a:pPr marL="0" marR="0" lvl="0" indent="0" algn="l" defTabSz="104954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6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12557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46399" y="393596"/>
            <a:ext cx="9971724" cy="724213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49548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049548">
                <a:defRPr/>
              </a:pPr>
              <a:t>28/06/2023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049548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49548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049548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63599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49548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049548">
                <a:defRPr/>
              </a:pPr>
              <a:t>28/06/2023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049548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49548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049548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88696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90443" y="5035389"/>
            <a:ext cx="9906120" cy="2050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4958" tIns="52479" rIns="104958" bIns="52479" anchor="t" compatLnSpc="1"/>
          <a:lstStyle/>
          <a:p>
            <a:pPr marL="0" marR="0" lvl="0" indent="0" algn="l" defTabSz="104954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6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524838" y="4723133"/>
            <a:ext cx="9709310" cy="448260"/>
          </a:xfrm>
        </p:spPr>
        <p:txBody>
          <a:bodyPr anchor="ctr"/>
          <a:lstStyle>
            <a:lvl1pPr algn="l">
              <a:buNone/>
              <a:defRPr sz="2296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524834" y="524793"/>
            <a:ext cx="3453294" cy="4132739"/>
          </a:xfrm>
        </p:spPr>
        <p:txBody>
          <a:bodyPr/>
          <a:lstStyle>
            <a:lvl1pPr marL="0" indent="0">
              <a:buNone/>
              <a:defRPr sz="1607"/>
            </a:lvl1pPr>
            <a:lvl2pPr>
              <a:buNone/>
              <a:defRPr sz="1377"/>
            </a:lvl2pPr>
            <a:lvl3pPr>
              <a:buNone/>
              <a:defRPr sz="1148"/>
            </a:lvl3pPr>
            <a:lvl4pPr>
              <a:buNone/>
              <a:defRPr sz="1033"/>
            </a:lvl4pPr>
            <a:lvl5pPr>
              <a:buNone/>
              <a:defRPr sz="1033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103863" y="524793"/>
            <a:ext cx="6130277" cy="4132739"/>
          </a:xfrm>
        </p:spPr>
        <p:txBody>
          <a:bodyPr/>
          <a:lstStyle>
            <a:lvl1pPr>
              <a:defRPr sz="3673"/>
            </a:lvl1pPr>
            <a:lvl2pPr>
              <a:defRPr sz="3214"/>
            </a:lvl2pPr>
            <a:lvl3pPr>
              <a:defRPr sz="2755"/>
            </a:lvl3pPr>
            <a:lvl4pPr>
              <a:defRPr sz="2296"/>
            </a:lvl4pPr>
            <a:lvl5pPr>
              <a:defRPr sz="2296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49548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049548">
                <a:defRPr/>
              </a:pPr>
              <a:t>28/06/2023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049548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49548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049548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6341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023677" y="530848"/>
            <a:ext cx="5773103" cy="3148754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673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49548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049548">
                <a:defRPr/>
              </a:pPr>
              <a:t>28/06/2023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049548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49548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049548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437355" y="4299029"/>
            <a:ext cx="6735286" cy="449627"/>
          </a:xfrm>
        </p:spPr>
        <p:txBody>
          <a:bodyPr anchor="ctr"/>
          <a:lstStyle>
            <a:lvl1pPr algn="l">
              <a:buNone/>
              <a:defRPr sz="2296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437355" y="4763444"/>
            <a:ext cx="6735286" cy="661457"/>
          </a:xfrm>
        </p:spPr>
        <p:txBody>
          <a:bodyPr lIns="109728" tIns="0"/>
          <a:lstStyle>
            <a:lvl1pPr marL="0" indent="0">
              <a:buNone/>
              <a:defRPr sz="1607"/>
            </a:lvl1pPr>
            <a:lvl2pPr>
              <a:defRPr sz="1377"/>
            </a:lvl2pPr>
            <a:lvl3pPr>
              <a:defRPr sz="1148"/>
            </a:lvl3pPr>
            <a:lvl4pPr>
              <a:defRPr sz="1033"/>
            </a:lvl4pPr>
            <a:lvl5pPr>
              <a:defRPr sz="1033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8599318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49548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049548">
                <a:defRPr/>
              </a:pPr>
              <a:t>28/06/2023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049548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49548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049548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6174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872414" y="472868"/>
            <a:ext cx="2099310" cy="5037459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24842" y="472868"/>
            <a:ext cx="7172641" cy="5037459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49548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049548">
                <a:defRPr/>
              </a:pPr>
              <a:t>28/06/2023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049548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49548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049548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165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524829" y="236430"/>
            <a:ext cx="9446895" cy="983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24829" y="1377581"/>
            <a:ext cx="9446895" cy="38963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524829" y="5472056"/>
            <a:ext cx="2449196" cy="3143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586324" y="5472056"/>
            <a:ext cx="3323908" cy="3143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522529" y="5472056"/>
            <a:ext cx="2449196" cy="3143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628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689458" rtl="0" eaLnBrk="1" latinLnBrk="0" hangingPunct="1">
        <a:spcBef>
          <a:spcPct val="0"/>
        </a:spcBef>
        <a:buNone/>
        <a:defRPr sz="331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8547" indent="-258547" algn="l" defTabSz="689458" rtl="0" eaLnBrk="1" latinLnBrk="0" hangingPunct="1">
        <a:spcBef>
          <a:spcPct val="20000"/>
        </a:spcBef>
        <a:buFont typeface="Arial" panose="020B0604020202020204" pitchFamily="34" charset="0"/>
        <a:buChar char="•"/>
        <a:defRPr sz="2413" kern="1200">
          <a:solidFill>
            <a:schemeClr val="tx1"/>
          </a:solidFill>
          <a:latin typeface="+mn-lt"/>
          <a:ea typeface="+mn-ea"/>
          <a:cs typeface="+mn-cs"/>
        </a:defRPr>
      </a:lvl1pPr>
      <a:lvl2pPr marL="560184" indent="-215456" algn="l" defTabSz="689458" rtl="0" eaLnBrk="1" latinLnBrk="0" hangingPunct="1">
        <a:spcBef>
          <a:spcPct val="20000"/>
        </a:spcBef>
        <a:buFont typeface="Arial" panose="020B0604020202020204" pitchFamily="34" charset="0"/>
        <a:buChar char="–"/>
        <a:defRPr sz="2111" kern="1200">
          <a:solidFill>
            <a:schemeClr val="tx1"/>
          </a:solidFill>
          <a:latin typeface="+mn-lt"/>
          <a:ea typeface="+mn-ea"/>
          <a:cs typeface="+mn-cs"/>
        </a:defRPr>
      </a:lvl2pPr>
      <a:lvl3pPr marL="861822" indent="-172364" algn="l" defTabSz="689458" rtl="0" eaLnBrk="1" latinLnBrk="0" hangingPunct="1">
        <a:spcBef>
          <a:spcPct val="20000"/>
        </a:spcBef>
        <a:buFont typeface="Arial" panose="020B0604020202020204" pitchFamily="34" charset="0"/>
        <a:buChar char="•"/>
        <a:defRPr sz="1810" kern="1200">
          <a:solidFill>
            <a:schemeClr val="tx1"/>
          </a:solidFill>
          <a:latin typeface="+mn-lt"/>
          <a:ea typeface="+mn-ea"/>
          <a:cs typeface="+mn-cs"/>
        </a:defRPr>
      </a:lvl3pPr>
      <a:lvl4pPr marL="1206551" indent="-172364" algn="l" defTabSz="689458" rtl="0" eaLnBrk="1" latinLnBrk="0" hangingPunct="1">
        <a:spcBef>
          <a:spcPct val="20000"/>
        </a:spcBef>
        <a:buFont typeface="Arial" panose="020B0604020202020204" pitchFamily="34" charset="0"/>
        <a:buChar char="–"/>
        <a:defRPr sz="1508" kern="1200">
          <a:solidFill>
            <a:schemeClr val="tx1"/>
          </a:solidFill>
          <a:latin typeface="+mn-lt"/>
          <a:ea typeface="+mn-ea"/>
          <a:cs typeface="+mn-cs"/>
        </a:defRPr>
      </a:lvl4pPr>
      <a:lvl5pPr marL="1551280" indent="-172364" algn="l" defTabSz="689458" rtl="0" eaLnBrk="1" latinLnBrk="0" hangingPunct="1">
        <a:spcBef>
          <a:spcPct val="20000"/>
        </a:spcBef>
        <a:buFont typeface="Arial" panose="020B0604020202020204" pitchFamily="34" charset="0"/>
        <a:buChar char="»"/>
        <a:defRPr sz="1508" kern="1200">
          <a:solidFill>
            <a:schemeClr val="tx1"/>
          </a:solidFill>
          <a:latin typeface="+mn-lt"/>
          <a:ea typeface="+mn-ea"/>
          <a:cs typeface="+mn-cs"/>
        </a:defRPr>
      </a:lvl5pPr>
      <a:lvl6pPr marL="1896008" indent="-172364" algn="l" defTabSz="689458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8" kern="1200">
          <a:solidFill>
            <a:schemeClr val="tx1"/>
          </a:solidFill>
          <a:latin typeface="+mn-lt"/>
          <a:ea typeface="+mn-ea"/>
          <a:cs typeface="+mn-cs"/>
        </a:defRPr>
      </a:lvl6pPr>
      <a:lvl7pPr marL="2240737" indent="-172364" algn="l" defTabSz="689458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8" kern="1200">
          <a:solidFill>
            <a:schemeClr val="tx1"/>
          </a:solidFill>
          <a:latin typeface="+mn-lt"/>
          <a:ea typeface="+mn-ea"/>
          <a:cs typeface="+mn-cs"/>
        </a:defRPr>
      </a:lvl7pPr>
      <a:lvl8pPr marL="2585466" indent="-172364" algn="l" defTabSz="689458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8" kern="1200">
          <a:solidFill>
            <a:schemeClr val="tx1"/>
          </a:solidFill>
          <a:latin typeface="+mn-lt"/>
          <a:ea typeface="+mn-ea"/>
          <a:cs typeface="+mn-cs"/>
        </a:defRPr>
      </a:lvl8pPr>
      <a:lvl9pPr marL="2930195" indent="-172364" algn="l" defTabSz="689458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9458" rtl="0" eaLnBrk="1" latinLnBrk="0" hangingPunct="1">
        <a:defRPr sz="1357" kern="1200">
          <a:solidFill>
            <a:schemeClr val="tx1"/>
          </a:solidFill>
          <a:latin typeface="+mn-lt"/>
          <a:ea typeface="+mn-ea"/>
          <a:cs typeface="+mn-cs"/>
        </a:defRPr>
      </a:lvl1pPr>
      <a:lvl2pPr marL="344729" algn="l" defTabSz="689458" rtl="0" eaLnBrk="1" latinLnBrk="0" hangingPunct="1">
        <a:defRPr sz="1357" kern="1200">
          <a:solidFill>
            <a:schemeClr val="tx1"/>
          </a:solidFill>
          <a:latin typeface="+mn-lt"/>
          <a:ea typeface="+mn-ea"/>
          <a:cs typeface="+mn-cs"/>
        </a:defRPr>
      </a:lvl2pPr>
      <a:lvl3pPr marL="689458" algn="l" defTabSz="689458" rtl="0" eaLnBrk="1" latinLnBrk="0" hangingPunct="1">
        <a:defRPr sz="1357" kern="1200">
          <a:solidFill>
            <a:schemeClr val="tx1"/>
          </a:solidFill>
          <a:latin typeface="+mn-lt"/>
          <a:ea typeface="+mn-ea"/>
          <a:cs typeface="+mn-cs"/>
        </a:defRPr>
      </a:lvl3pPr>
      <a:lvl4pPr marL="1034186" algn="l" defTabSz="689458" rtl="0" eaLnBrk="1" latinLnBrk="0" hangingPunct="1">
        <a:defRPr sz="1357" kern="1200">
          <a:solidFill>
            <a:schemeClr val="tx1"/>
          </a:solidFill>
          <a:latin typeface="+mn-lt"/>
          <a:ea typeface="+mn-ea"/>
          <a:cs typeface="+mn-cs"/>
        </a:defRPr>
      </a:lvl4pPr>
      <a:lvl5pPr marL="1378915" algn="l" defTabSz="689458" rtl="0" eaLnBrk="1" latinLnBrk="0" hangingPunct="1">
        <a:defRPr sz="1357" kern="1200">
          <a:solidFill>
            <a:schemeClr val="tx1"/>
          </a:solidFill>
          <a:latin typeface="+mn-lt"/>
          <a:ea typeface="+mn-ea"/>
          <a:cs typeface="+mn-cs"/>
        </a:defRPr>
      </a:lvl5pPr>
      <a:lvl6pPr marL="1723644" algn="l" defTabSz="689458" rtl="0" eaLnBrk="1" latinLnBrk="0" hangingPunct="1">
        <a:defRPr sz="1357" kern="1200">
          <a:solidFill>
            <a:schemeClr val="tx1"/>
          </a:solidFill>
          <a:latin typeface="+mn-lt"/>
          <a:ea typeface="+mn-ea"/>
          <a:cs typeface="+mn-cs"/>
        </a:defRPr>
      </a:lvl6pPr>
      <a:lvl7pPr marL="2068373" algn="l" defTabSz="689458" rtl="0" eaLnBrk="1" latinLnBrk="0" hangingPunct="1">
        <a:defRPr sz="1357" kern="1200">
          <a:solidFill>
            <a:schemeClr val="tx1"/>
          </a:solidFill>
          <a:latin typeface="+mn-lt"/>
          <a:ea typeface="+mn-ea"/>
          <a:cs typeface="+mn-cs"/>
        </a:defRPr>
      </a:lvl7pPr>
      <a:lvl8pPr marL="2413102" algn="l" defTabSz="689458" rtl="0" eaLnBrk="1" latinLnBrk="0" hangingPunct="1">
        <a:defRPr sz="1357" kern="1200">
          <a:solidFill>
            <a:schemeClr val="tx1"/>
          </a:solidFill>
          <a:latin typeface="+mn-lt"/>
          <a:ea typeface="+mn-ea"/>
          <a:cs typeface="+mn-cs"/>
        </a:defRPr>
      </a:lvl8pPr>
      <a:lvl9pPr marL="2757830" algn="l" defTabSz="689458" rtl="0" eaLnBrk="1" latinLnBrk="0" hangingPunct="1">
        <a:defRPr sz="13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90443" y="904702"/>
            <a:ext cx="9906120" cy="2050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4958" tIns="52479" rIns="104958" bIns="52479" anchor="t" compatLnSpc="1"/>
          <a:lstStyle/>
          <a:p>
            <a:pPr marL="0" marR="0" lvl="0" indent="0" algn="l" defTabSz="104954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6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49898" y="1337950"/>
            <a:ext cx="9971724" cy="3896309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7435058" y="65606"/>
            <a:ext cx="2886551" cy="24873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377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1049548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 defTabSz="1049548">
                <a:defRPr/>
              </a:pPr>
              <a:t>28/06/2023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586320" y="65606"/>
            <a:ext cx="3848735" cy="24873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377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1049548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9446907" y="5575926"/>
            <a:ext cx="874714" cy="210463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377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1049548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 defTabSz="1049548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49898" y="393594"/>
            <a:ext cx="9971724" cy="721589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90443" y="904702"/>
            <a:ext cx="9906120" cy="2050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4958" tIns="52479" rIns="104958" bIns="52479" anchor="t" compatLnSpc="1"/>
          <a:lstStyle/>
          <a:p>
            <a:pPr marL="0" marR="0" lvl="0" indent="0" algn="l" defTabSz="104954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6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90443" y="910800"/>
            <a:ext cx="9906120" cy="2050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4958" tIns="52479" rIns="104958" bIns="52479" anchor="t" compatLnSpc="1"/>
          <a:lstStyle/>
          <a:p>
            <a:pPr marL="0" marR="0" lvl="0" indent="0" algn="l" defTabSz="104954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6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2931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132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93571" indent="-393571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673" kern="1200">
          <a:solidFill>
            <a:schemeClr val="tx2"/>
          </a:solidFill>
          <a:latin typeface="+mn-lt"/>
          <a:ea typeface="+mn-ea"/>
          <a:cs typeface="+mn-cs"/>
        </a:defRPr>
      </a:lvl1pPr>
      <a:lvl2pPr marL="852736" indent="-327976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214" kern="1200">
          <a:solidFill>
            <a:schemeClr val="tx2"/>
          </a:solidFill>
          <a:latin typeface="+mn-lt"/>
          <a:ea typeface="+mn-ea"/>
          <a:cs typeface="+mn-cs"/>
        </a:defRPr>
      </a:lvl2pPr>
      <a:lvl3pPr marL="1311903" indent="-26238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755" kern="1200">
          <a:solidFill>
            <a:schemeClr val="tx2"/>
          </a:solidFill>
          <a:latin typeface="+mn-lt"/>
          <a:ea typeface="+mn-ea"/>
          <a:cs typeface="+mn-cs"/>
        </a:defRPr>
      </a:lvl3pPr>
      <a:lvl4pPr marL="1836664" indent="-26238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296" kern="1200">
          <a:solidFill>
            <a:schemeClr val="tx2"/>
          </a:solidFill>
          <a:latin typeface="+mn-lt"/>
          <a:ea typeface="+mn-ea"/>
          <a:cs typeface="+mn-cs"/>
        </a:defRPr>
      </a:lvl4pPr>
      <a:lvl5pPr marL="2361424" indent="-26238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066" kern="1200">
          <a:solidFill>
            <a:schemeClr val="tx2"/>
          </a:solidFill>
          <a:latin typeface="+mn-lt"/>
          <a:ea typeface="+mn-ea"/>
          <a:cs typeface="+mn-cs"/>
        </a:defRPr>
      </a:lvl5pPr>
      <a:lvl6pPr marL="2886186" indent="-26238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066" kern="1200">
          <a:solidFill>
            <a:schemeClr val="tx2"/>
          </a:solidFill>
          <a:latin typeface="+mn-lt"/>
          <a:ea typeface="+mn-ea"/>
          <a:cs typeface="+mn-cs"/>
        </a:defRPr>
      </a:lvl6pPr>
      <a:lvl7pPr marL="3410947" indent="-26238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836" kern="1200">
          <a:solidFill>
            <a:schemeClr val="tx2"/>
          </a:solidFill>
          <a:latin typeface="+mn-lt"/>
          <a:ea typeface="+mn-ea"/>
          <a:cs typeface="+mn-cs"/>
        </a:defRPr>
      </a:lvl7pPr>
      <a:lvl8pPr marL="3935709" indent="-26238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836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460469" indent="-26238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607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2476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4952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7428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9904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62380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14856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67332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1980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jpg"/><Relationship Id="rId5" Type="http://schemas.openxmlformats.org/officeDocument/2006/relationships/image" Target="../media/image5.gif"/><Relationship Id="rId4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 rot="21183519">
            <a:off x="670324" y="1097320"/>
            <a:ext cx="3983384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PROCURANDO </a:t>
            </a:r>
          </a:p>
          <a:p>
            <a:pPr algn="ctr"/>
            <a:r>
              <a:rPr lang="pt-BR" sz="4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TEATRO DIONISIO </a:t>
            </a:r>
          </a:p>
          <a:p>
            <a:pPr algn="ctr"/>
            <a:r>
              <a:rPr lang="pt-BR" sz="4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 GRÉCIA</a:t>
            </a:r>
            <a:endParaRPr lang="pt-BR" sz="40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0" y="-1"/>
            <a:ext cx="10496550" cy="5885062"/>
          </a:xfrm>
          <a:prstGeom prst="rect">
            <a:avLst/>
          </a:prstGeom>
          <a:noFill/>
          <a:ln w="76200">
            <a:solidFill>
              <a:srgbClr val="F79646">
                <a:lumMod val="60000"/>
                <a:lumOff val="4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9246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13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79723" y="4464124"/>
            <a:ext cx="5248275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2400" b="1" dirty="0">
                <a:solidFill>
                  <a:srgbClr val="002060"/>
                </a:solidFill>
                <a:latin typeface="Times New Roman"/>
                <a:ea typeface="Times New Roman"/>
              </a:rPr>
              <a:t>O teatro, na Grécia antiga, teve suas origens ligadas a Dionisio, divindade da vegetação, da fertilidade e da vinha. </a:t>
            </a:r>
            <a:endParaRPr lang="pt-BR" sz="2400" dirty="0">
              <a:solidFill>
                <a:srgbClr val="002060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7422563" y="4994964"/>
            <a:ext cx="30219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</a:rPr>
              <a:t>Sequência Automática</a:t>
            </a:r>
          </a:p>
          <a:p>
            <a:pPr algn="ctr"/>
            <a:r>
              <a:rPr lang="pt-BR" b="1" i="1" spc="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Não Use o Mouse</a:t>
            </a:r>
            <a:endParaRPr lang="pt-BR" b="1" i="1" spc="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128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d"/>
        <p:sndAc>
          <p:stSnd loop="1">
            <p:snd r:embed="rId2" name="Mike Rowland - Magic Moment4.wav"/>
          </p:stSnd>
        </p:sndAc>
      </p:transition>
    </mc:Choice>
    <mc:Fallback xmlns="">
      <p:transition spd="slow" advClick="0" advTm="12000">
        <p:fade/>
        <p:sndAc>
          <p:stSnd loop="1">
            <p:snd r:embed="rId3" name="Mike Rowland - Magic Moment4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95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rgaminho vertical 3"/>
          <p:cNvSpPr/>
          <p:nvPr/>
        </p:nvSpPr>
        <p:spPr>
          <a:xfrm>
            <a:off x="-1" y="3600028"/>
            <a:ext cx="10360843" cy="2232248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prstClr val="black"/>
                </a:solidFill>
                <a:latin typeface="Times New Roman"/>
                <a:ea typeface="Times New Roman"/>
              </a:rPr>
              <a:t>Durante </a:t>
            </a:r>
            <a:r>
              <a:rPr lang="pt-PT" sz="2800" b="1" dirty="0">
                <a:solidFill>
                  <a:prstClr val="black"/>
                </a:solidFill>
                <a:latin typeface="Times New Roman"/>
                <a:ea typeface="Times New Roman"/>
              </a:rPr>
              <a:t>as celebrações em honra ao ‘Deus’, em meio a procissões e com o auxílio de fantasias e máscaras, eram entoados cantos líricos, que, mais tarde, evoluíram para representações plenamente cênicas, como as que, hoje, conhecemos através de peças </a:t>
            </a:r>
            <a:r>
              <a:rPr lang="pt-PT" sz="2800" b="1" dirty="0" smtClean="0">
                <a:solidFill>
                  <a:prstClr val="black"/>
                </a:solidFill>
                <a:latin typeface="Times New Roman"/>
                <a:ea typeface="Times New Roman"/>
              </a:rPr>
              <a:t>consagradas.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1414113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7000">
        <p15:prstTrans prst="peelOff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rgaminho horizontal 2"/>
          <p:cNvSpPr/>
          <p:nvPr/>
        </p:nvSpPr>
        <p:spPr>
          <a:xfrm>
            <a:off x="207715" y="3456012"/>
            <a:ext cx="10009112" cy="2591915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tabLst>
                <a:tab pos="5026025" algn="l"/>
              </a:tabLst>
            </a:pPr>
            <a:r>
              <a:rPr lang="pt-PT" sz="2800" b="1" dirty="0">
                <a:solidFill>
                  <a:prstClr val="black"/>
                </a:solidFill>
                <a:latin typeface="Times New Roman"/>
                <a:ea typeface="Times New Roman"/>
              </a:rPr>
              <a:t>Essa introdução que fala do teatro grego é para relatar uma situação curiosa e engraçada acontecida nas ruínas desse local, em uma viagem que eu e a </a:t>
            </a:r>
            <a:r>
              <a:rPr lang="pt-PT" sz="2800" b="1" dirty="0" smtClean="0">
                <a:solidFill>
                  <a:prstClr val="black"/>
                </a:solidFill>
                <a:latin typeface="Times New Roman"/>
                <a:ea typeface="Times New Roman"/>
              </a:rPr>
              <a:t>esposa Dija, realizamos </a:t>
            </a:r>
            <a:r>
              <a:rPr lang="pt-PT" sz="2800" b="1" dirty="0">
                <a:solidFill>
                  <a:prstClr val="black"/>
                </a:solidFill>
                <a:latin typeface="Times New Roman"/>
                <a:ea typeface="Times New Roman"/>
              </a:rPr>
              <a:t>quando visitamos a Grécia.  </a:t>
            </a:r>
          </a:p>
        </p:txBody>
      </p:sp>
    </p:spTree>
    <p:extLst>
      <p:ext uri="{BB962C8B-B14F-4D97-AF65-F5344CB8AC3E}">
        <p14:creationId xmlns:p14="http://schemas.microsoft.com/office/powerpoint/2010/main" val="2346345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1000">
        <p15:prstTrans prst="wind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rgaminho horizontal 2"/>
          <p:cNvSpPr/>
          <p:nvPr/>
        </p:nvSpPr>
        <p:spPr>
          <a:xfrm>
            <a:off x="135707" y="2015852"/>
            <a:ext cx="10225136" cy="3888061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pt-PT" sz="3200" b="1" dirty="0" smtClean="0">
                <a:solidFill>
                  <a:prstClr val="black"/>
                </a:solidFill>
                <a:latin typeface="Times New Roman"/>
                <a:ea typeface="Times New Roman"/>
              </a:rPr>
              <a:t>Começamos </a:t>
            </a:r>
            <a:r>
              <a:rPr lang="pt-PT" sz="3200" b="1" dirty="0">
                <a:solidFill>
                  <a:prstClr val="black"/>
                </a:solidFill>
                <a:latin typeface="Times New Roman"/>
                <a:ea typeface="Times New Roman"/>
              </a:rPr>
              <a:t>o primeiro dia de passeios, partindo do centro da cidade em uma viagem de metrô, com destino à estação de Acrópolis. Ali fica todo o complexo das ruínas, destacando-se o majestoso Parthenon, erguido por cima da cidade cuja glória ainda é visivel nas suas pedras gastas.</a:t>
            </a:r>
            <a:endParaRPr lang="pt-BR" sz="3200" b="1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30812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4000">
        <p15:prstTrans prst="pageCurlDouble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rgaminho horizontal 2"/>
          <p:cNvSpPr/>
          <p:nvPr/>
        </p:nvSpPr>
        <p:spPr>
          <a:xfrm>
            <a:off x="135707" y="1511796"/>
            <a:ext cx="9937104" cy="432048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pt-PT" sz="2800" dirty="0" smtClean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lvl="0" algn="ctr">
              <a:tabLst>
                <a:tab pos="603275" algn="l"/>
              </a:tabLst>
            </a:pPr>
            <a:r>
              <a:rPr lang="pt-PT" sz="2800" b="1" dirty="0" smtClean="0">
                <a:solidFill>
                  <a:prstClr val="black"/>
                </a:solidFill>
                <a:latin typeface="Times New Roman"/>
                <a:ea typeface="Times New Roman"/>
              </a:rPr>
              <a:t>O </a:t>
            </a:r>
            <a:r>
              <a:rPr lang="pt-PT" sz="2800" b="1" dirty="0">
                <a:solidFill>
                  <a:prstClr val="black"/>
                </a:solidFill>
                <a:latin typeface="Times New Roman"/>
                <a:ea typeface="Times New Roman"/>
              </a:rPr>
              <a:t>primeiro local foi o templo Erechtheion, de onde se podia desfrutar um visual magnífico; logo, em uma de suas extremidades, nos detemos no belo pórtico de Karyatids, em que as deusas em forma de estátuas “seguram” o que restou da cobertura; depois, veio o teatro de Odeon, no qual, até hoje,  acontecem espetáculos noturnos de rara beleza, em um palco adaptado nas ruínas.</a:t>
            </a:r>
            <a:endParaRPr lang="pt-BR" sz="2800" b="1" dirty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lvl="0" algn="ctr">
              <a:tabLst>
                <a:tab pos="603275" algn="l"/>
              </a:tabLst>
            </a:pPr>
            <a:r>
              <a:rPr lang="pt-PT" sz="2800" dirty="0">
                <a:solidFill>
                  <a:prstClr val="black"/>
                </a:solidFill>
                <a:latin typeface="Times New Roman"/>
                <a:ea typeface="Times New Roman"/>
              </a:rPr>
              <a:t> </a:t>
            </a:r>
            <a:endParaRPr lang="pt-BR" sz="2800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72931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7000">
        <p15:prstTrans prst="peelOff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rgaminho horizontal 2"/>
          <p:cNvSpPr/>
          <p:nvPr/>
        </p:nvSpPr>
        <p:spPr>
          <a:xfrm>
            <a:off x="279723" y="2015852"/>
            <a:ext cx="9937104" cy="3888061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tabLst>
                <a:tab pos="603275" algn="l"/>
              </a:tabLst>
            </a:pPr>
            <a:r>
              <a:rPr lang="pt-PT" sz="3200" b="1" dirty="0">
                <a:solidFill>
                  <a:prstClr val="black"/>
                </a:solidFill>
                <a:latin typeface="Times New Roman"/>
                <a:ea typeface="Times New Roman"/>
              </a:rPr>
              <a:t>No local, notava-se, desde muito longe, os focos de luzes sobre as muralhas, com o som reverberando por todo o morro, dando a impressão de que os deuses todos se reuniram naquele momento para anunciar toda a magnitude de uma época que ficou distante do nosso atual calendário.</a:t>
            </a:r>
            <a:endParaRPr lang="pt-BR" sz="3200" b="1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47046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6000">
        <p15:prstTrans prst="peelOff"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rgaminho horizontal 2"/>
          <p:cNvSpPr/>
          <p:nvPr/>
        </p:nvSpPr>
        <p:spPr>
          <a:xfrm>
            <a:off x="207715" y="71636"/>
            <a:ext cx="10081120" cy="590465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tabLst>
                <a:tab pos="603275" algn="l"/>
              </a:tabLst>
            </a:pPr>
            <a:r>
              <a:rPr lang="pt-PT" sz="2400" b="1" dirty="0">
                <a:solidFill>
                  <a:prstClr val="black"/>
                </a:solidFill>
                <a:latin typeface="Times New Roman"/>
                <a:ea typeface="Times New Roman"/>
              </a:rPr>
              <a:t>Descemos um morro e chegamos à entrada do complexo e perguntamos </a:t>
            </a:r>
            <a:r>
              <a:rPr lang="pt-PT" sz="2400" b="1" dirty="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pt-PT" sz="2400" b="1" dirty="0">
                <a:solidFill>
                  <a:prstClr val="black"/>
                </a:solidFill>
                <a:latin typeface="Times New Roman"/>
                <a:ea typeface="Times New Roman"/>
              </a:rPr>
              <a:t>para um transeunte - parecia uma figura de outros tempos, vestindo trajes da antiquíssima civilização.</a:t>
            </a:r>
            <a:endParaRPr lang="pt-BR" sz="2400" b="1" dirty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lvl="0" algn="ctr">
              <a:tabLst>
                <a:tab pos="603275" algn="l"/>
              </a:tabLst>
            </a:pPr>
            <a:r>
              <a:rPr lang="pt-PT" sz="2400" b="1" dirty="0">
                <a:solidFill>
                  <a:prstClr val="black"/>
                </a:solidFill>
                <a:latin typeface="Times New Roman"/>
                <a:ea typeface="Times New Roman"/>
              </a:rPr>
              <a:t> </a:t>
            </a:r>
            <a:endParaRPr lang="pt-BR" sz="2400" b="1" dirty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lvl="0" algn="ctr">
              <a:tabLst>
                <a:tab pos="603275" algn="l"/>
              </a:tabLst>
            </a:pPr>
            <a:r>
              <a:rPr lang="pt-PT" sz="2400" b="1" dirty="0">
                <a:solidFill>
                  <a:prstClr val="black"/>
                </a:solidFill>
                <a:latin typeface="Times New Roman"/>
                <a:ea typeface="Times New Roman"/>
              </a:rPr>
              <a:t>Arrisquei um inglês meio maroto e ele respondia em grego; ou seja: não entendíamos nada! Depois de muitas tentativas, começamos só a falar: DIONISIO, DIONISIO, DIONISIO! Nesse momento, apontou com o dedo para o outro lado do complexo; era uma rua com muitos veículos e, para atravessar, foi um sufoco, pois o trânsito grego é de arrebentar qualquer pedestre e motoristas estrangeiros que se metem a dirigir por lá.</a:t>
            </a:r>
            <a:endParaRPr lang="pt-BR" sz="2400" b="1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7801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2000">
        <p14:doors dir="vert"/>
      </p:transition>
    </mc:Choice>
    <mc:Fallback xmlns="">
      <p:transition spd="slow" advClick="0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rgaminho horizontal 2"/>
          <p:cNvSpPr/>
          <p:nvPr/>
        </p:nvSpPr>
        <p:spPr>
          <a:xfrm>
            <a:off x="11778" y="287660"/>
            <a:ext cx="10432851" cy="5976293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tabLst>
                <a:tab pos="603275" algn="l"/>
              </a:tabLst>
            </a:pPr>
            <a:endParaRPr lang="pt-PT" sz="2800" dirty="0" smtClean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lvl="0" algn="ctr">
              <a:tabLst>
                <a:tab pos="603275" algn="l"/>
              </a:tabLst>
            </a:pPr>
            <a:r>
              <a:rPr lang="pt-PT" sz="2400" b="1" dirty="0" smtClean="0">
                <a:solidFill>
                  <a:prstClr val="black"/>
                </a:solidFill>
                <a:latin typeface="Times New Roman"/>
                <a:ea typeface="Times New Roman"/>
              </a:rPr>
              <a:t>Fomos </a:t>
            </a:r>
            <a:r>
              <a:rPr lang="pt-PT" sz="2400" b="1" dirty="0">
                <a:solidFill>
                  <a:prstClr val="black"/>
                </a:solidFill>
                <a:latin typeface="Times New Roman"/>
                <a:ea typeface="Times New Roman"/>
              </a:rPr>
              <a:t>para lá ver o tão aguardado teatro, mas percebemos que saímos do complexo; estávamos em uma rua com aquele trânsito louco... Então, avistamos um letreiro bem grande “DIONISIO’S – TYPICAL RESTAURANT, GREEK FOOD” (Restaurante Dionísio, comida típica grega</a:t>
            </a:r>
            <a:r>
              <a:rPr lang="pt-PT" sz="2400" b="1" dirty="0" smtClean="0">
                <a:solidFill>
                  <a:prstClr val="black"/>
                </a:solidFill>
                <a:latin typeface="Times New Roman"/>
                <a:ea typeface="Times New Roman"/>
              </a:rPr>
              <a:t>).</a:t>
            </a:r>
            <a:r>
              <a:rPr lang="pt-PT" sz="2400" b="1" dirty="0">
                <a:solidFill>
                  <a:prstClr val="black"/>
                </a:solidFill>
                <a:latin typeface="Times New Roman"/>
                <a:ea typeface="Times New Roman"/>
              </a:rPr>
              <a:t> </a:t>
            </a:r>
            <a:endParaRPr lang="pt-BR" sz="2400" b="1" dirty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lvl="0" algn="ctr">
              <a:tabLst>
                <a:tab pos="603275" algn="l"/>
              </a:tabLst>
            </a:pPr>
            <a:r>
              <a:rPr lang="pt-PT" sz="2400" b="1" dirty="0">
                <a:solidFill>
                  <a:prstClr val="black"/>
                </a:solidFill>
                <a:latin typeface="Times New Roman"/>
                <a:ea typeface="Times New Roman"/>
              </a:rPr>
              <a:t>Demos belas gargalhadas e retornamos ao complexo, em busca do teatro, até que vimos umas estátuas simbolizando a época, emoldurando o palco que se parecia com uma arena; enxerguei até uma placa escrita em grego, (só entendi Dionísio), indicando o local.     </a:t>
            </a:r>
            <a:endParaRPr lang="pt-BR" sz="1600" b="1" dirty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lvl="0" algn="ctr">
              <a:tabLst>
                <a:tab pos="603275" algn="l"/>
              </a:tabLst>
            </a:pPr>
            <a:r>
              <a:rPr lang="pt-PT" b="1" dirty="0">
                <a:solidFill>
                  <a:prstClr val="black"/>
                </a:solidFill>
                <a:latin typeface="Times New Roman"/>
                <a:ea typeface="Times New Roman"/>
              </a:rPr>
              <a:t> </a:t>
            </a:r>
            <a:endParaRPr lang="pt-BR" b="1" dirty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lvl="0" algn="just">
              <a:tabLst>
                <a:tab pos="603275" algn="l"/>
              </a:tabLst>
            </a:pPr>
            <a:r>
              <a:rPr lang="pt-PT" dirty="0">
                <a:solidFill>
                  <a:prstClr val="black"/>
                </a:solidFill>
                <a:latin typeface="Times New Roman"/>
                <a:ea typeface="Times New Roman"/>
              </a:rPr>
              <a:t> 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219175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2000">
        <p14:doors dir="vert"/>
      </p:transition>
    </mc:Choice>
    <mc:Fallback xmlns="">
      <p:transition spd="slow" advClick="0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669766" y="2219594"/>
            <a:ext cx="3464435" cy="2705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049548">
              <a:defRPr/>
            </a:pPr>
            <a:r>
              <a:rPr lang="pt-BR" sz="1836" b="1" dirty="0">
                <a:solidFill>
                  <a:srgbClr val="FF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E </a:t>
            </a:r>
            <a:r>
              <a:rPr lang="pt-BR" sz="1836" b="1" dirty="0" smtClean="0">
                <a:solidFill>
                  <a:srgbClr val="FF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APRESENTAÇÃO</a:t>
            </a:r>
            <a:endParaRPr lang="pt-BR" sz="2296" b="1" dirty="0">
              <a:solidFill>
                <a:srgbClr val="FF99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defTabSz="1049548">
              <a:defRPr/>
            </a:pPr>
            <a:r>
              <a:rPr lang="pt-BR" sz="2296" b="1" dirty="0">
                <a:solidFill>
                  <a:srgbClr val="FF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Toninho  </a:t>
            </a:r>
            <a:endParaRPr lang="pt-BR" sz="1836" b="1" u="sng" dirty="0">
              <a:solidFill>
                <a:srgbClr val="FF99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049548">
              <a:defRPr/>
            </a:pPr>
            <a:r>
              <a:rPr lang="pt-BR" sz="1607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Artes  </a:t>
            </a:r>
          </a:p>
          <a:p>
            <a:pPr algn="r" defTabSz="1049548">
              <a:defRPr/>
            </a:pPr>
            <a:r>
              <a:rPr lang="pt-BR" sz="1607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e Sons</a:t>
            </a:r>
            <a:endParaRPr lang="pt-BR" sz="1607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049548">
              <a:defRPr/>
            </a:pPr>
            <a:r>
              <a:rPr lang="pt-BR" sz="1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r>
              <a:rPr lang="pt-BR" sz="1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 </a:t>
            </a:r>
            <a:endParaRPr lang="pt-BR" sz="1600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049548">
              <a:defRPr/>
            </a:pPr>
            <a:endParaRPr lang="pt-BR" sz="1607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049548">
              <a:defRPr/>
            </a:pPr>
            <a:r>
              <a:rPr lang="pt-BR" sz="1607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endParaRPr lang="pt-BR" sz="1607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049548">
              <a:defRPr/>
            </a:pPr>
            <a:r>
              <a:rPr lang="pt-BR" sz="1607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Magic </a:t>
            </a:r>
            <a:r>
              <a:rPr lang="pt-BR" sz="1607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Moment</a:t>
            </a:r>
            <a:endParaRPr lang="pt-BR" sz="1607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049548">
              <a:defRPr/>
            </a:pPr>
            <a:r>
              <a:rPr lang="pt-BR" sz="1607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Folclore </a:t>
            </a:r>
            <a:r>
              <a:rPr lang="pt-BR" sz="1607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Grego </a:t>
            </a:r>
            <a:endParaRPr lang="pt-BR" sz="1607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049548">
              <a:defRPr/>
            </a:pPr>
            <a:r>
              <a:rPr lang="pt-BR" sz="1607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Interpretado por </a:t>
            </a:r>
            <a:r>
              <a:rPr lang="pt-BR" sz="1607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Iannis</a:t>
            </a:r>
            <a:r>
              <a:rPr lang="pt-BR" sz="1607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 </a:t>
            </a:r>
            <a:endParaRPr lang="pt-BR" sz="1607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53859" y="9112"/>
            <a:ext cx="349861" cy="34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04958" tIns="52479" rIns="104958" bIns="52479" numCol="1" anchor="t" anchorCtr="0" compatLnSpc="1">
            <a:prstTxWarp prst="textNoShape">
              <a:avLst/>
            </a:prstTxWarp>
          </a:bodyPr>
          <a:lstStyle/>
          <a:p>
            <a:pPr defTabSz="1049548" fontAlgn="base">
              <a:spcBef>
                <a:spcPct val="0"/>
              </a:spcBef>
              <a:spcAft>
                <a:spcPct val="0"/>
              </a:spcAft>
              <a:defRPr/>
            </a:pPr>
            <a:endParaRPr lang="pt-BR" sz="2755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353" y="-1"/>
            <a:ext cx="10495844" cy="5903913"/>
            <a:chOff x="0" y="0"/>
            <a:chExt cx="9144000" cy="6991350"/>
          </a:xfrm>
          <a:solidFill>
            <a:schemeClr val="accent2">
              <a:lumMod val="60000"/>
              <a:lumOff val="40000"/>
            </a:schemeClr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0808" y="198912"/>
            <a:ext cx="3013718" cy="226961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3" name="Retângulo 2"/>
          <p:cNvSpPr/>
          <p:nvPr/>
        </p:nvSpPr>
        <p:spPr>
          <a:xfrm>
            <a:off x="452478" y="5040188"/>
            <a:ext cx="9681723" cy="648639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defTabSz="1049548">
              <a:defRPr/>
            </a:pPr>
            <a:r>
              <a:rPr lang="pt-BR" sz="1205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Tenha coragem em todas as circunstancias da vida. Por pior que lhe pareçam, tenha certeza de que pode supera-las com sua persistência e a força que provem do seu intimo. </a:t>
            </a:r>
          </a:p>
          <a:p>
            <a:pPr algn="ctr" defTabSz="1049548">
              <a:defRPr/>
            </a:pPr>
            <a:r>
              <a:rPr lang="pt-BR" sz="1205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Confie na bondade do Pai, que jamais desampara nenhum de seus filhos.</a:t>
            </a:r>
            <a:endParaRPr lang="pt-BR" sz="1205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07783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00000">
        <p14:ferris dir="l"/>
        <p:sndAc>
          <p:stSnd loop="1">
            <p:snd r:embed="rId3" name="Iannis Poulopoulos - Épefte Vathiá Siopi.wav"/>
          </p:stSnd>
        </p:sndAc>
      </p:transition>
    </mc:Choice>
    <mc:Fallback xmlns="">
      <p:transition spd="slow" advClick="0" advTm="100000">
        <p:fade/>
        <p:sndAc>
          <p:stSnd loop="1">
            <p:snd r:embed="rId8" name="Iannis Poulopoulos - Épefte Vathiá Siop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25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25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25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25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25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250"/>
                            </p:stCondLst>
                            <p:childTnLst>
                              <p:par>
                                <p:cTn id="4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250"/>
                            </p:stCondLst>
                            <p:childTnLst>
                              <p:par>
                                <p:cTn id="5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625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arquivo_173_13052019041446</Template>
  <TotalTime>25</TotalTime>
  <Words>453</Words>
  <Application>Microsoft Office PowerPoint</Application>
  <PresentationFormat>Personalizar</PresentationFormat>
  <Paragraphs>34</Paragraphs>
  <Slides>9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9</vt:i4>
      </vt:variant>
    </vt:vector>
  </HeadingPairs>
  <TitlesOfParts>
    <vt:vector size="21" baseType="lpstr">
      <vt:lpstr>Aharoni</vt:lpstr>
      <vt:lpstr>Arial</vt:lpstr>
      <vt:lpstr>Arial Black</vt:lpstr>
      <vt:lpstr>Calibri</vt:lpstr>
      <vt:lpstr>Cambria</vt:lpstr>
      <vt:lpstr>David</vt:lpstr>
      <vt:lpstr>Impact</vt:lpstr>
      <vt:lpstr>Maiandra GD</vt:lpstr>
      <vt:lpstr>Times New Roman</vt:lpstr>
      <vt:lpstr>Wingdings 2</vt:lpstr>
      <vt:lpstr>Tema do Office</vt:lpstr>
      <vt:lpstr>3_Viagem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3</cp:revision>
  <dcterms:created xsi:type="dcterms:W3CDTF">2023-06-28T16:09:46Z</dcterms:created>
  <dcterms:modified xsi:type="dcterms:W3CDTF">2023-06-28T16:35:30Z</dcterms:modified>
  <cp:contentStatus/>
</cp:coreProperties>
</file>