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"/>
  </p:notesMasterIdLst>
  <p:sldIdLst>
    <p:sldId id="262" r:id="rId3"/>
    <p:sldId id="257" r:id="rId4"/>
    <p:sldId id="261" r:id="rId5"/>
    <p:sldId id="264" r:id="rId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25782D-A975-420E-BD14-47576D1E2B0E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62A89-4E55-4BF7-B168-53F9251BA2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4038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4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64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FA30-F55B-40EB-8463-D32406EAD9AE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90A2-DE20-40D0-ADEA-106408482D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5384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FA30-F55B-40EB-8463-D32406EAD9AE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90A2-DE20-40D0-ADEA-106408482D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5644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FA30-F55B-40EB-8463-D32406EAD9AE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90A2-DE20-40D0-ADEA-106408482D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9417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FA30-F55B-40EB-8463-D32406EAD9AE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90A2-DE20-40D0-ADEA-106408482D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4768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FA30-F55B-40EB-8463-D32406EAD9AE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90A2-DE20-40D0-ADEA-106408482D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6764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FA30-F55B-40EB-8463-D32406EAD9AE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90A2-DE20-40D0-ADEA-106408482D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0522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FA30-F55B-40EB-8463-D32406EAD9AE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90A2-DE20-40D0-ADEA-106408482D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0575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FA30-F55B-40EB-8463-D32406EAD9AE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90A2-DE20-40D0-ADEA-106408482D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9186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FA30-F55B-40EB-8463-D32406EAD9AE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90A2-DE20-40D0-ADEA-106408482D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8217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FA30-F55B-40EB-8463-D32406EAD9AE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90A2-DE20-40D0-ADEA-106408482D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2758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FA30-F55B-40EB-8463-D32406EAD9AE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90A2-DE20-40D0-ADEA-106408482D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77020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2" y="4853419"/>
            <a:ext cx="11277601" cy="1222375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2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85" indent="0" algn="ctr">
              <a:buNone/>
            </a:lvl2pPr>
            <a:lvl3pPr marL="1219170" indent="0" algn="ctr">
              <a:buNone/>
            </a:lvl3pPr>
            <a:lvl4pPr marL="1828754" indent="0" algn="ctr">
              <a:buNone/>
            </a:lvl4pPr>
            <a:lvl5pPr marL="2438339" indent="0" algn="ctr">
              <a:buNone/>
            </a:lvl5pPr>
            <a:lvl6pPr marL="3047924" indent="0" algn="ctr">
              <a:buNone/>
            </a:lvl6pPr>
            <a:lvl7pPr marL="3657509" indent="0" algn="ctr">
              <a:buNone/>
            </a:lvl7pPr>
            <a:lvl8pPr marL="4267093" indent="0" algn="ctr">
              <a:buNone/>
            </a:lvl8pPr>
            <a:lvl9pPr marL="4876678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8273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6" y="76208"/>
            <a:ext cx="3860801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1921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2" y="1676410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6" y="2947094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118713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0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1186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3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3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3" y="6477003"/>
            <a:ext cx="1016001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3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00965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4853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2969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3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2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7773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7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6168367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4367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5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680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7FA30-F55B-40EB-8463-D32406EAD9AE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390A2-DE20-40D0-ADEA-106408482D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1477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4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20/04/2021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3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4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3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842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89" indent="-4571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75" indent="-38099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62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547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13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71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30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88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470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vendraminiletras.blogspot.com/" TargetMode="External"/><Relationship Id="rId5" Type="http://schemas.openxmlformats.org/officeDocument/2006/relationships/image" Target="../media/image16.jpg"/><Relationship Id="rId4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0554444">
            <a:off x="826610" y="993380"/>
            <a:ext cx="4179238" cy="193899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pt-BR" sz="6000" i="1" dirty="0">
                <a:solidFill>
                  <a:srgbClr val="E36C0A"/>
                </a:solidFill>
                <a:latin typeface="Cooper Black" panose="0208090404030B020404" pitchFamily="18" charset="0"/>
                <a:ea typeface="Times New Roman" panose="02020603050405020304" pitchFamily="18" charset="0"/>
              </a:rPr>
              <a:t>O </a:t>
            </a:r>
          </a:p>
          <a:p>
            <a:pPr lvl="0" algn="ctr"/>
            <a:r>
              <a:rPr lang="pt-BR" sz="6000" i="1" dirty="0">
                <a:solidFill>
                  <a:srgbClr val="E36C0A"/>
                </a:solidFill>
                <a:latin typeface="Cooper Black" panose="0208090404030B020404" pitchFamily="18" charset="0"/>
                <a:ea typeface="Times New Roman" panose="02020603050405020304" pitchFamily="18" charset="0"/>
              </a:rPr>
              <a:t>Fantasma </a:t>
            </a:r>
            <a:endParaRPr lang="pt-BR" sz="40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499811" y="3695298"/>
            <a:ext cx="3188666" cy="193899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pt-BR" sz="6000" i="1" dirty="0">
                <a:solidFill>
                  <a:srgbClr val="E36C0A"/>
                </a:solidFill>
                <a:latin typeface="Cooper Black" panose="0208090404030B020404" pitchFamily="18" charset="0"/>
                <a:ea typeface="Times New Roman" panose="02020603050405020304" pitchFamily="18" charset="0"/>
              </a:rPr>
              <a:t>da </a:t>
            </a:r>
          </a:p>
          <a:p>
            <a:pPr lvl="0" algn="ctr"/>
            <a:r>
              <a:rPr lang="pt-BR" sz="6000" i="1" dirty="0">
                <a:solidFill>
                  <a:srgbClr val="E36C0A"/>
                </a:solidFill>
                <a:latin typeface="Cooper Black" panose="0208090404030B020404" pitchFamily="18" charset="0"/>
                <a:ea typeface="Times New Roman" panose="02020603050405020304" pitchFamily="18" charset="0"/>
              </a:rPr>
              <a:t>Abadia</a:t>
            </a:r>
            <a:endParaRPr lang="pt-BR" sz="40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392" y="254919"/>
            <a:ext cx="4010720" cy="300804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12192000" cy="6762848"/>
          </a:xfrm>
          <a:prstGeom prst="rect">
            <a:avLst/>
          </a:prstGeom>
          <a:noFill/>
          <a:ln w="190500" cmpd="thickThin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altLang="pt-B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216" y="3630502"/>
            <a:ext cx="3777760" cy="255678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Retângulo 7"/>
          <p:cNvSpPr/>
          <p:nvPr/>
        </p:nvSpPr>
        <p:spPr>
          <a:xfrm>
            <a:off x="4115217" y="5939281"/>
            <a:ext cx="384253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0000"/>
                </a:solidFill>
                <a:latin typeface="Cooper Black" panose="0208090404030B020404" pitchFamily="18" charset="0"/>
              </a:rPr>
              <a:t>Avanço Automático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400" dirty="0">
                <a:solidFill>
                  <a:srgbClr val="FF0000"/>
                </a:solidFill>
                <a:latin typeface="Bodoni MT Black" panose="02070A03080606020203" pitchFamily="18" charset="0"/>
              </a:rPr>
              <a:t>Toninho Vendramini Formatações</a:t>
            </a:r>
          </a:p>
        </p:txBody>
      </p:sp>
    </p:spTree>
    <p:extLst>
      <p:ext uri="{BB962C8B-B14F-4D97-AF65-F5344CB8AC3E}">
        <p14:creationId xmlns:p14="http://schemas.microsoft.com/office/powerpoint/2010/main" val="355418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ripple/>
        <p:sndAc>
          <p:stSnd loop="1">
            <p:snd r:embed="rId2" name="Canto Gregoriano.wav"/>
          </p:stSnd>
        </p:sndAc>
      </p:transition>
    </mc:Choice>
    <mc:Fallback xmlns="">
      <p:transition spd="slow" advClick="0" advTm="20000">
        <p:fade/>
        <p:sndAc>
          <p:stSnd loop="1">
            <p:snd r:embed="rId5" name="Canto Gregori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000"/>
                            </p:stCondLst>
                            <p:childTnLst>
                              <p:par>
                                <p:cTn id="2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  <p:bldP spid="8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274320" y="3860024"/>
            <a:ext cx="11704320" cy="2800767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Cooper Black" panose="0208090404030B020404" pitchFamily="18" charset="0"/>
                <a:ea typeface="Times New Roman" panose="02020603050405020304" pitchFamily="18" charset="0"/>
              </a:rPr>
              <a:t>Ventos uivaram no sopé da montanha</a:t>
            </a:r>
            <a:endParaRPr lang="pt-BR" sz="6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Cooper Black" panose="0208090404030B020404" pitchFamily="18" charset="0"/>
                <a:ea typeface="Times New Roman" panose="02020603050405020304" pitchFamily="18" charset="0"/>
              </a:rPr>
              <a:t>Arrancaram telhas da secular Abadia</a:t>
            </a:r>
            <a:endParaRPr lang="pt-BR" sz="6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Cooper Black" panose="0208090404030B020404" pitchFamily="18" charset="0"/>
                <a:ea typeface="Times New Roman" panose="02020603050405020304" pitchFamily="18" charset="0"/>
              </a:rPr>
              <a:t>Velhos fantasmas foram despertados</a:t>
            </a:r>
            <a:endParaRPr lang="pt-BR" sz="6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Cooper Black" panose="0208090404030B020404" pitchFamily="18" charset="0"/>
                <a:ea typeface="Times New Roman" panose="02020603050405020304" pitchFamily="18" charset="0"/>
              </a:rPr>
              <a:t>Monges efetuaram preces na noite fria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Cooper Black" panose="0208090404030B020404" pitchFamily="18" charset="0"/>
                <a:ea typeface="Times New Roman" panose="02020603050405020304" pitchFamily="18" charset="0"/>
              </a:rPr>
              <a:t>  </a:t>
            </a:r>
            <a:endParaRPr lang="pt-B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193637"/>
            <a:ext cx="4383929" cy="305517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3998">
            <a:off x="3844413" y="495739"/>
            <a:ext cx="3680903" cy="2640174"/>
          </a:xfrm>
          <a:prstGeom prst="rect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4628" y="0"/>
            <a:ext cx="4332473" cy="27001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2203" y="1009168"/>
            <a:ext cx="3649797" cy="25143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14864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fracture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0165" y="4772168"/>
            <a:ext cx="11768865" cy="19389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pt-BR" sz="4000" dirty="0">
                <a:solidFill>
                  <a:srgbClr val="E36C0A"/>
                </a:solidFill>
                <a:latin typeface="Cooper Black" panose="0208090404030B020404" pitchFamily="18" charset="0"/>
                <a:ea typeface="Times New Roman" panose="02020603050405020304" pitchFamily="18" charset="0"/>
              </a:rPr>
              <a:t>Fizeram-se presentes os cantos gregorianos</a:t>
            </a:r>
            <a:endParaRPr lang="pt-BR" sz="54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4000" dirty="0">
                <a:solidFill>
                  <a:srgbClr val="E36C0A"/>
                </a:solidFill>
                <a:latin typeface="Cooper Black" panose="0208090404030B020404" pitchFamily="18" charset="0"/>
                <a:ea typeface="Times New Roman" panose="02020603050405020304" pitchFamily="18" charset="0"/>
              </a:rPr>
              <a:t>Em louvor aos espíritos dos antepassados</a:t>
            </a:r>
            <a:endParaRPr lang="pt-BR" sz="54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4000" dirty="0">
                <a:solidFill>
                  <a:srgbClr val="E36C0A"/>
                </a:solidFill>
                <a:latin typeface="Cooper Black" panose="0208090404030B020404" pitchFamily="18" charset="0"/>
                <a:ea typeface="Times New Roman" panose="02020603050405020304" pitchFamily="18" charset="0"/>
              </a:rPr>
              <a:t>Em frente à capela do Senhor...</a:t>
            </a:r>
            <a:endParaRPr lang="pt-BR" sz="54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7944">
            <a:off x="342639" y="365736"/>
            <a:ext cx="4348179" cy="29574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4234">
            <a:off x="4739571" y="265412"/>
            <a:ext cx="3908836" cy="29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3856">
            <a:off x="8691289" y="488198"/>
            <a:ext cx="3193272" cy="28972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9761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fallOve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74581" y="2927280"/>
            <a:ext cx="7488831" cy="2267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PRODUÇÃO 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2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1867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 </a:t>
            </a:r>
            <a:endParaRPr lang="pt-BR" sz="1867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867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   </a:t>
            </a:r>
            <a:endParaRPr lang="pt-BR" sz="1867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endParaRPr lang="pt-BR" sz="1867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867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 de Fundo</a:t>
            </a:r>
            <a:endParaRPr lang="pt-BR" sz="1867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867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Cantos Gregorianos</a:t>
            </a:r>
            <a:r>
              <a:rPr lang="pt-BR" sz="1867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4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6979" y="275785"/>
            <a:ext cx="3205645" cy="2414149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26" name="Retângulo 25"/>
          <p:cNvSpPr/>
          <p:nvPr/>
        </p:nvSpPr>
        <p:spPr>
          <a:xfrm>
            <a:off x="5308600" y="5253155"/>
            <a:ext cx="6554812" cy="1415772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11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  <a:hlinkClick r:id="rId6"/>
              </a:rPr>
              <a:t>http://vendraminiletras.blogspot.com/</a:t>
            </a:r>
            <a:endParaRPr lang="pt-BR" sz="16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/>
            <a:r>
              <a:rPr lang="pt-BR" sz="105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91" lvl="2"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endParaRPr lang="pt-BR" sz="11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3987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ferris dir="l"/>
      </p:transition>
    </mc:Choice>
    <mc:Fallback xmlns="">
      <p:transition spd="slow" advClick="0" advTm="10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FANTASMA DA ABADIA - NOPV PUBL - S - 2020</Template>
  <TotalTime>5</TotalTime>
  <Words>113</Words>
  <Application>Microsoft Office PowerPoint</Application>
  <PresentationFormat>Widescreen</PresentationFormat>
  <Paragraphs>28</Paragraphs>
  <Slides>4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4</vt:i4>
      </vt:variant>
    </vt:vector>
  </HeadingPairs>
  <TitlesOfParts>
    <vt:vector size="18" baseType="lpstr">
      <vt:lpstr>Arial</vt:lpstr>
      <vt:lpstr>Arial Black</vt:lpstr>
      <vt:lpstr>Bodoni MT Black</vt:lpstr>
      <vt:lpstr>Britannic Bold</vt:lpstr>
      <vt:lpstr>Calibri</vt:lpstr>
      <vt:lpstr>Calibri Light</vt:lpstr>
      <vt:lpstr>Cambria</vt:lpstr>
      <vt:lpstr>Cooper Black</vt:lpstr>
      <vt:lpstr>David</vt:lpstr>
      <vt:lpstr>Maiandra GD</vt:lpstr>
      <vt:lpstr>Times New Roman</vt:lpstr>
      <vt:lpstr>Wingdings 2</vt:lpstr>
      <vt:lpstr>Tema do Office</vt:lpstr>
      <vt:lpstr>1_Viagem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2021-04-20T19:30:13Z</dcterms:created>
  <dcterms:modified xsi:type="dcterms:W3CDTF">2021-04-20T19:35:33Z</dcterms:modified>
  <cp:contentStatus/>
</cp:coreProperties>
</file>