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media/audio2.wav" ContentType="audio/x-wav"/>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17" r:id="rId2"/>
  </p:sldMasterIdLst>
  <p:notesMasterIdLst>
    <p:notesMasterId r:id="rId10"/>
  </p:notesMasterIdLst>
  <p:sldIdLst>
    <p:sldId id="291" r:id="rId3"/>
    <p:sldId id="292" r:id="rId4"/>
    <p:sldId id="301" r:id="rId5"/>
    <p:sldId id="308" r:id="rId6"/>
    <p:sldId id="294" r:id="rId7"/>
    <p:sldId id="302" r:id="rId8"/>
    <p:sldId id="309" r:id="rId9"/>
  </p:sldIdLst>
  <p:sldSz cx="9144000" cy="5143500" type="screen16x9"/>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88967"/>
    <a:srgbClr val="006666"/>
    <a:srgbClr val="66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6" autoAdjust="0"/>
    <p:restoredTop sz="94660"/>
  </p:normalViewPr>
  <p:slideViewPr>
    <p:cSldViewPr>
      <p:cViewPr varScale="1">
        <p:scale>
          <a:sx n="107" d="100"/>
          <a:sy n="107" d="100"/>
        </p:scale>
        <p:origin x="86" y="86"/>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dirty="0">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cs typeface="+mn-cs"/>
              </a:defRPr>
            </a:lvl1pPr>
          </a:lstStyle>
          <a:p>
            <a:pPr>
              <a:defRPr/>
            </a:pPr>
            <a:fld id="{F4ED4D79-BB90-447F-809A-3FFF4F09B660}" type="datetimeFigureOut">
              <a:rPr lang="pt-BR"/>
              <a:pPr>
                <a:defRPr/>
              </a:pPr>
              <a:t>07/07/2020</a:t>
            </a:fld>
            <a:endParaRPr lang="pt-BR" dirty="0"/>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pt-BR" noProof="0" dirty="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noProof="0" smtClean="0"/>
              <a:t>Clique para editar 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dirty="0">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cs typeface="+mn-cs"/>
              </a:defRPr>
            </a:lvl1pPr>
          </a:lstStyle>
          <a:p>
            <a:pPr>
              <a:defRPr/>
            </a:pPr>
            <a:fld id="{230243CF-62FF-4518-B891-220CA151CB3A}" type="slidenum">
              <a:rPr lang="pt-BR"/>
              <a:pPr>
                <a:defRPr/>
              </a:pPr>
              <a:t>‹nº›</a:t>
            </a:fld>
            <a:endParaRPr lang="pt-BR" dirty="0"/>
          </a:p>
        </p:txBody>
      </p:sp>
    </p:spTree>
    <p:extLst>
      <p:ext uri="{BB962C8B-B14F-4D97-AF65-F5344CB8AC3E}">
        <p14:creationId xmlns:p14="http://schemas.microsoft.com/office/powerpoint/2010/main" val="309127873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F15547D-4A85-428E-9547-E49B3CDFCF31}" type="slidenum">
              <a:rPr lang="pt-BR" smtClean="0">
                <a:solidFill>
                  <a:prstClr val="black"/>
                </a:solidFill>
              </a:rPr>
              <a:pPr/>
              <a:t>7</a:t>
            </a:fld>
            <a:endParaRPr lang="pt-BR" dirty="0">
              <a:solidFill>
                <a:prstClr val="black"/>
              </a:solidFill>
            </a:endParaRPr>
          </a:p>
        </p:txBody>
      </p:sp>
    </p:spTree>
    <p:extLst>
      <p:ext uri="{BB962C8B-B14F-4D97-AF65-F5344CB8AC3E}">
        <p14:creationId xmlns:p14="http://schemas.microsoft.com/office/powerpoint/2010/main" val="18037408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1597819"/>
            <a:ext cx="7772400" cy="1102519"/>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C5C8108C-BC6B-4B65-B685-E1BF78D98FBD}" type="datetimeFigureOut">
              <a:rPr lang="pt-BR"/>
              <a:pPr>
                <a:defRPr/>
              </a:pPr>
              <a:t>07/07/2020</a:t>
            </a:fld>
            <a:endParaRPr lang="pt-BR" dirty="0"/>
          </a:p>
        </p:txBody>
      </p:sp>
      <p:sp>
        <p:nvSpPr>
          <p:cNvPr id="5" name="Espaço Reservado para Rodapé 4"/>
          <p:cNvSpPr>
            <a:spLocks noGrp="1"/>
          </p:cNvSpPr>
          <p:nvPr>
            <p:ph type="ftr" sz="quarter" idx="11"/>
          </p:nvPr>
        </p:nvSpPr>
        <p:spPr/>
        <p:txBody>
          <a:bodyPr/>
          <a:lstStyle>
            <a:lvl1pPr>
              <a:defRPr dirty="0"/>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67AD4550-65EC-4FCE-A817-55AF595C9889}" type="slidenum">
              <a:rPr lang="pt-BR"/>
              <a:pPr>
                <a:defRPr/>
              </a:pPr>
              <a:t>‹nº›</a:t>
            </a:fld>
            <a:endParaRPr lang="pt-BR" dirty="0"/>
          </a:p>
        </p:txBody>
      </p:sp>
    </p:spTree>
    <p:extLst>
      <p:ext uri="{BB962C8B-B14F-4D97-AF65-F5344CB8AC3E}">
        <p14:creationId xmlns:p14="http://schemas.microsoft.com/office/powerpoint/2010/main" val="2946769275"/>
      </p:ext>
    </p:extLst>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F44B0645-5891-45F4-B180-5728CC07145F}" type="datetimeFigureOut">
              <a:rPr lang="pt-BR"/>
              <a:pPr>
                <a:defRPr/>
              </a:pPr>
              <a:t>07/07/2020</a:t>
            </a:fld>
            <a:endParaRPr lang="pt-BR" dirty="0"/>
          </a:p>
        </p:txBody>
      </p:sp>
      <p:sp>
        <p:nvSpPr>
          <p:cNvPr id="5" name="Espaço Reservado para Rodapé 4"/>
          <p:cNvSpPr>
            <a:spLocks noGrp="1"/>
          </p:cNvSpPr>
          <p:nvPr>
            <p:ph type="ftr" sz="quarter" idx="11"/>
          </p:nvPr>
        </p:nvSpPr>
        <p:spPr/>
        <p:txBody>
          <a:bodyPr/>
          <a:lstStyle>
            <a:lvl1pPr>
              <a:defRPr dirty="0"/>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F0455D4D-EF31-4C14-ABEF-9ED742C15F02}" type="slidenum">
              <a:rPr lang="pt-BR"/>
              <a:pPr>
                <a:defRPr/>
              </a:pPr>
              <a:t>‹nº›</a:t>
            </a:fld>
            <a:endParaRPr lang="pt-BR" dirty="0"/>
          </a:p>
        </p:txBody>
      </p:sp>
    </p:spTree>
    <p:extLst>
      <p:ext uri="{BB962C8B-B14F-4D97-AF65-F5344CB8AC3E}">
        <p14:creationId xmlns:p14="http://schemas.microsoft.com/office/powerpoint/2010/main" val="4230628826"/>
      </p:ext>
    </p:extLst>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3305176"/>
            <a:ext cx="7772400" cy="1021556"/>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Editar estilos de texto Mestre</a:t>
            </a:r>
          </a:p>
        </p:txBody>
      </p:sp>
      <p:sp>
        <p:nvSpPr>
          <p:cNvPr id="4" name="Espaço Reservado para Data 3"/>
          <p:cNvSpPr>
            <a:spLocks noGrp="1"/>
          </p:cNvSpPr>
          <p:nvPr>
            <p:ph type="dt" sz="half" idx="10"/>
          </p:nvPr>
        </p:nvSpPr>
        <p:spPr/>
        <p:txBody>
          <a:bodyPr/>
          <a:lstStyle>
            <a:lvl1pPr>
              <a:defRPr/>
            </a:lvl1pPr>
          </a:lstStyle>
          <a:p>
            <a:pPr>
              <a:defRPr/>
            </a:pPr>
            <a:fld id="{FB958845-31B5-4A6C-B0C5-1FB43045917A}" type="datetimeFigureOut">
              <a:rPr lang="pt-BR"/>
              <a:pPr>
                <a:defRPr/>
              </a:pPr>
              <a:t>07/07/2020</a:t>
            </a:fld>
            <a:endParaRPr lang="pt-BR" dirty="0"/>
          </a:p>
        </p:txBody>
      </p:sp>
      <p:sp>
        <p:nvSpPr>
          <p:cNvPr id="5" name="Espaço Reservado para Rodapé 4"/>
          <p:cNvSpPr>
            <a:spLocks noGrp="1"/>
          </p:cNvSpPr>
          <p:nvPr>
            <p:ph type="ftr" sz="quarter" idx="11"/>
          </p:nvPr>
        </p:nvSpPr>
        <p:spPr/>
        <p:txBody>
          <a:bodyPr/>
          <a:lstStyle>
            <a:lvl1pPr>
              <a:defRPr dirty="0"/>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A5B77ED1-9725-475E-9ABB-39D265629173}" type="slidenum">
              <a:rPr lang="pt-BR"/>
              <a:pPr>
                <a:defRPr/>
              </a:pPr>
              <a:t>‹nº›</a:t>
            </a:fld>
            <a:endParaRPr lang="pt-BR" dirty="0"/>
          </a:p>
        </p:txBody>
      </p:sp>
    </p:spTree>
    <p:extLst>
      <p:ext uri="{BB962C8B-B14F-4D97-AF65-F5344CB8AC3E}">
        <p14:creationId xmlns:p14="http://schemas.microsoft.com/office/powerpoint/2010/main" val="3644528444"/>
      </p:ext>
    </p:extLst>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47C25055-CD13-468B-97A0-CB04A9592C04}" type="datetimeFigureOut">
              <a:rPr lang="pt-BR"/>
              <a:pPr>
                <a:defRPr/>
              </a:pPr>
              <a:t>07/07/2020</a:t>
            </a:fld>
            <a:endParaRPr lang="pt-BR" dirty="0"/>
          </a:p>
        </p:txBody>
      </p:sp>
      <p:sp>
        <p:nvSpPr>
          <p:cNvPr id="6" name="Espaço Reservado para Rodapé 4"/>
          <p:cNvSpPr>
            <a:spLocks noGrp="1"/>
          </p:cNvSpPr>
          <p:nvPr>
            <p:ph type="ftr" sz="quarter" idx="11"/>
          </p:nvPr>
        </p:nvSpPr>
        <p:spPr/>
        <p:txBody>
          <a:bodyPr/>
          <a:lstStyle>
            <a:lvl1pPr>
              <a:defRPr dirty="0"/>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7E9EF4EB-E12B-4DE4-B263-A5357BE56347}" type="slidenum">
              <a:rPr lang="pt-BR"/>
              <a:pPr>
                <a:defRPr/>
              </a:pPr>
              <a:t>‹nº›</a:t>
            </a:fld>
            <a:endParaRPr lang="pt-BR" dirty="0"/>
          </a:p>
        </p:txBody>
      </p:sp>
    </p:spTree>
    <p:extLst>
      <p:ext uri="{BB962C8B-B14F-4D97-AF65-F5344CB8AC3E}">
        <p14:creationId xmlns:p14="http://schemas.microsoft.com/office/powerpoint/2010/main" val="2482502538"/>
      </p:ext>
    </p:extLst>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4" name="Espaço Reservado para Conteúdo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6" name="Espaço Reservado para Conteúdo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8800F00B-1CA0-4387-A56B-6E40EEC3E413}" type="datetimeFigureOut">
              <a:rPr lang="pt-BR"/>
              <a:pPr>
                <a:defRPr/>
              </a:pPr>
              <a:t>07/07/2020</a:t>
            </a:fld>
            <a:endParaRPr lang="pt-BR" dirty="0"/>
          </a:p>
        </p:txBody>
      </p:sp>
      <p:sp>
        <p:nvSpPr>
          <p:cNvPr id="8" name="Espaço Reservado para Rodapé 4"/>
          <p:cNvSpPr>
            <a:spLocks noGrp="1"/>
          </p:cNvSpPr>
          <p:nvPr>
            <p:ph type="ftr" sz="quarter" idx="11"/>
          </p:nvPr>
        </p:nvSpPr>
        <p:spPr/>
        <p:txBody>
          <a:bodyPr/>
          <a:lstStyle>
            <a:lvl1pPr>
              <a:defRPr dirty="0"/>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5345B2DD-3A97-41E8-8C0B-553257F18EA9}" type="slidenum">
              <a:rPr lang="pt-BR"/>
              <a:pPr>
                <a:defRPr/>
              </a:pPr>
              <a:t>‹nº›</a:t>
            </a:fld>
            <a:endParaRPr lang="pt-BR" dirty="0"/>
          </a:p>
        </p:txBody>
      </p:sp>
    </p:spTree>
    <p:extLst>
      <p:ext uri="{BB962C8B-B14F-4D97-AF65-F5344CB8AC3E}">
        <p14:creationId xmlns:p14="http://schemas.microsoft.com/office/powerpoint/2010/main" val="591542542"/>
      </p:ext>
    </p:extLst>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53A2839A-6149-45E9-A519-FA0C57437605}" type="datetimeFigureOut">
              <a:rPr lang="pt-BR"/>
              <a:pPr>
                <a:defRPr/>
              </a:pPr>
              <a:t>07/07/2020</a:t>
            </a:fld>
            <a:endParaRPr lang="pt-BR" dirty="0"/>
          </a:p>
        </p:txBody>
      </p:sp>
      <p:sp>
        <p:nvSpPr>
          <p:cNvPr id="4" name="Espaço Reservado para Rodapé 4"/>
          <p:cNvSpPr>
            <a:spLocks noGrp="1"/>
          </p:cNvSpPr>
          <p:nvPr>
            <p:ph type="ftr" sz="quarter" idx="11"/>
          </p:nvPr>
        </p:nvSpPr>
        <p:spPr/>
        <p:txBody>
          <a:bodyPr/>
          <a:lstStyle>
            <a:lvl1pPr>
              <a:defRPr dirty="0"/>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44A6F639-9A5E-477D-9615-6B718E44B06E}" type="slidenum">
              <a:rPr lang="pt-BR"/>
              <a:pPr>
                <a:defRPr/>
              </a:pPr>
              <a:t>‹nº›</a:t>
            </a:fld>
            <a:endParaRPr lang="pt-BR" dirty="0"/>
          </a:p>
        </p:txBody>
      </p:sp>
    </p:spTree>
    <p:extLst>
      <p:ext uri="{BB962C8B-B14F-4D97-AF65-F5344CB8AC3E}">
        <p14:creationId xmlns:p14="http://schemas.microsoft.com/office/powerpoint/2010/main" val="1151951759"/>
      </p:ext>
    </p:extLst>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FF6EE97A-1B70-43DD-B092-47FF05B4345C}" type="datetimeFigureOut">
              <a:rPr lang="pt-BR"/>
              <a:pPr>
                <a:defRPr/>
              </a:pPr>
              <a:t>07/07/2020</a:t>
            </a:fld>
            <a:endParaRPr lang="pt-BR" dirty="0"/>
          </a:p>
        </p:txBody>
      </p:sp>
      <p:sp>
        <p:nvSpPr>
          <p:cNvPr id="3" name="Espaço Reservado para Rodapé 4"/>
          <p:cNvSpPr>
            <a:spLocks noGrp="1"/>
          </p:cNvSpPr>
          <p:nvPr>
            <p:ph type="ftr" sz="quarter" idx="11"/>
          </p:nvPr>
        </p:nvSpPr>
        <p:spPr/>
        <p:txBody>
          <a:bodyPr/>
          <a:lstStyle>
            <a:lvl1pPr>
              <a:defRPr dirty="0"/>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5E141B81-1340-4ECC-855A-272FB7060B5F}" type="slidenum">
              <a:rPr lang="pt-BR"/>
              <a:pPr>
                <a:defRPr/>
              </a:pPr>
              <a:t>‹nº›</a:t>
            </a:fld>
            <a:endParaRPr lang="pt-BR" dirty="0"/>
          </a:p>
        </p:txBody>
      </p:sp>
    </p:spTree>
    <p:extLst>
      <p:ext uri="{BB962C8B-B14F-4D97-AF65-F5344CB8AC3E}">
        <p14:creationId xmlns:p14="http://schemas.microsoft.com/office/powerpoint/2010/main" val="4101684709"/>
      </p:ext>
    </p:extLst>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1" y="204787"/>
            <a:ext cx="3008313" cy="871538"/>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5" name="Espaço Reservado para Data 3"/>
          <p:cNvSpPr>
            <a:spLocks noGrp="1"/>
          </p:cNvSpPr>
          <p:nvPr>
            <p:ph type="dt" sz="half" idx="10"/>
          </p:nvPr>
        </p:nvSpPr>
        <p:spPr/>
        <p:txBody>
          <a:bodyPr/>
          <a:lstStyle>
            <a:lvl1pPr>
              <a:defRPr/>
            </a:lvl1pPr>
          </a:lstStyle>
          <a:p>
            <a:pPr>
              <a:defRPr/>
            </a:pPr>
            <a:fld id="{3EC2D625-190F-45AA-AE71-794A992BABF3}" type="datetimeFigureOut">
              <a:rPr lang="pt-BR"/>
              <a:pPr>
                <a:defRPr/>
              </a:pPr>
              <a:t>07/07/2020</a:t>
            </a:fld>
            <a:endParaRPr lang="pt-BR" dirty="0"/>
          </a:p>
        </p:txBody>
      </p:sp>
      <p:sp>
        <p:nvSpPr>
          <p:cNvPr id="6" name="Espaço Reservado para Rodapé 4"/>
          <p:cNvSpPr>
            <a:spLocks noGrp="1"/>
          </p:cNvSpPr>
          <p:nvPr>
            <p:ph type="ftr" sz="quarter" idx="11"/>
          </p:nvPr>
        </p:nvSpPr>
        <p:spPr/>
        <p:txBody>
          <a:bodyPr/>
          <a:lstStyle>
            <a:lvl1pPr>
              <a:defRPr dirty="0"/>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B71638B4-20B3-4BCC-BBE0-2D6A7484F86B}" type="slidenum">
              <a:rPr lang="pt-BR"/>
              <a:pPr>
                <a:defRPr/>
              </a:pPr>
              <a:t>‹nº›</a:t>
            </a:fld>
            <a:endParaRPr lang="pt-BR" dirty="0"/>
          </a:p>
        </p:txBody>
      </p:sp>
    </p:spTree>
    <p:extLst>
      <p:ext uri="{BB962C8B-B14F-4D97-AF65-F5344CB8AC3E}">
        <p14:creationId xmlns:p14="http://schemas.microsoft.com/office/powerpoint/2010/main" val="3039089133"/>
      </p:ext>
    </p:extLst>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3600450"/>
            <a:ext cx="5486400" cy="425054"/>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pt-BR" noProof="0" dirty="0" smtClean="0"/>
          </a:p>
        </p:txBody>
      </p:sp>
      <p:sp>
        <p:nvSpPr>
          <p:cNvPr id="4" name="Espaço Reservado para Texto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5" name="Espaço Reservado para Data 3"/>
          <p:cNvSpPr>
            <a:spLocks noGrp="1"/>
          </p:cNvSpPr>
          <p:nvPr>
            <p:ph type="dt" sz="half" idx="10"/>
          </p:nvPr>
        </p:nvSpPr>
        <p:spPr/>
        <p:txBody>
          <a:bodyPr/>
          <a:lstStyle>
            <a:lvl1pPr>
              <a:defRPr/>
            </a:lvl1pPr>
          </a:lstStyle>
          <a:p>
            <a:pPr>
              <a:defRPr/>
            </a:pPr>
            <a:fld id="{39CF1785-D77C-460C-A1F7-EC152F8EB12F}" type="datetimeFigureOut">
              <a:rPr lang="pt-BR"/>
              <a:pPr>
                <a:defRPr/>
              </a:pPr>
              <a:t>07/07/2020</a:t>
            </a:fld>
            <a:endParaRPr lang="pt-BR" dirty="0"/>
          </a:p>
        </p:txBody>
      </p:sp>
      <p:sp>
        <p:nvSpPr>
          <p:cNvPr id="6" name="Espaço Reservado para Rodapé 4"/>
          <p:cNvSpPr>
            <a:spLocks noGrp="1"/>
          </p:cNvSpPr>
          <p:nvPr>
            <p:ph type="ftr" sz="quarter" idx="11"/>
          </p:nvPr>
        </p:nvSpPr>
        <p:spPr/>
        <p:txBody>
          <a:bodyPr/>
          <a:lstStyle>
            <a:lvl1pPr>
              <a:defRPr dirty="0"/>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C5D15486-872D-41CC-BBCD-DC4752BF9E03}" type="slidenum">
              <a:rPr lang="pt-BR"/>
              <a:pPr>
                <a:defRPr/>
              </a:pPr>
              <a:t>‹nº›</a:t>
            </a:fld>
            <a:endParaRPr lang="pt-BR" dirty="0"/>
          </a:p>
        </p:txBody>
      </p:sp>
    </p:spTree>
    <p:extLst>
      <p:ext uri="{BB962C8B-B14F-4D97-AF65-F5344CB8AC3E}">
        <p14:creationId xmlns:p14="http://schemas.microsoft.com/office/powerpoint/2010/main" val="3367611107"/>
      </p:ext>
    </p:extLst>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72B9BA83-3953-4266-A9AC-BCEA89471BA9}" type="datetimeFigureOut">
              <a:rPr lang="pt-BR"/>
              <a:pPr>
                <a:defRPr/>
              </a:pPr>
              <a:t>07/07/2020</a:t>
            </a:fld>
            <a:endParaRPr lang="pt-BR" dirty="0"/>
          </a:p>
        </p:txBody>
      </p:sp>
      <p:sp>
        <p:nvSpPr>
          <p:cNvPr id="5" name="Espaço Reservado para Rodapé 4"/>
          <p:cNvSpPr>
            <a:spLocks noGrp="1"/>
          </p:cNvSpPr>
          <p:nvPr>
            <p:ph type="ftr" sz="quarter" idx="11"/>
          </p:nvPr>
        </p:nvSpPr>
        <p:spPr/>
        <p:txBody>
          <a:bodyPr/>
          <a:lstStyle>
            <a:lvl1pPr>
              <a:defRPr dirty="0"/>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7393EEC7-B74D-4E26-8E13-51D3005CF9E4}" type="slidenum">
              <a:rPr lang="pt-BR"/>
              <a:pPr>
                <a:defRPr/>
              </a:pPr>
              <a:t>‹nº›</a:t>
            </a:fld>
            <a:endParaRPr lang="pt-BR" dirty="0"/>
          </a:p>
        </p:txBody>
      </p:sp>
    </p:spTree>
    <p:extLst>
      <p:ext uri="{BB962C8B-B14F-4D97-AF65-F5344CB8AC3E}">
        <p14:creationId xmlns:p14="http://schemas.microsoft.com/office/powerpoint/2010/main" val="3606227303"/>
      </p:ext>
    </p:extLst>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79"/>
            <a:ext cx="2057400" cy="4388644"/>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205979"/>
            <a:ext cx="6019800" cy="4388644"/>
          </a:xfrm>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5FD4C3C5-33E6-4238-B8ED-0015B3B66E43}" type="datetimeFigureOut">
              <a:rPr lang="pt-BR"/>
              <a:pPr>
                <a:defRPr/>
              </a:pPr>
              <a:t>07/07/2020</a:t>
            </a:fld>
            <a:endParaRPr lang="pt-BR" dirty="0"/>
          </a:p>
        </p:txBody>
      </p:sp>
      <p:sp>
        <p:nvSpPr>
          <p:cNvPr id="5" name="Espaço Reservado para Rodapé 4"/>
          <p:cNvSpPr>
            <a:spLocks noGrp="1"/>
          </p:cNvSpPr>
          <p:nvPr>
            <p:ph type="ftr" sz="quarter" idx="11"/>
          </p:nvPr>
        </p:nvSpPr>
        <p:spPr/>
        <p:txBody>
          <a:bodyPr/>
          <a:lstStyle>
            <a:lvl1pPr>
              <a:defRPr dirty="0"/>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FF0AB183-A78F-40B2-9F0F-D2EC5B14B212}" type="slidenum">
              <a:rPr lang="pt-BR"/>
              <a:pPr>
                <a:defRPr/>
              </a:pPr>
              <a:t>‹nº›</a:t>
            </a:fld>
            <a:endParaRPr lang="pt-BR" dirty="0"/>
          </a:p>
        </p:txBody>
      </p:sp>
    </p:spTree>
    <p:extLst>
      <p:ext uri="{BB962C8B-B14F-4D97-AF65-F5344CB8AC3E}">
        <p14:creationId xmlns:p14="http://schemas.microsoft.com/office/powerpoint/2010/main" val="1779000049"/>
      </p:ext>
    </p:extLst>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0" y="401242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sz="1800" dirty="0">
              <a:solidFill>
                <a:prstClr val="black"/>
              </a:solidFill>
              <a:latin typeface="Cambria"/>
            </a:endParaRPr>
          </a:p>
        </p:txBody>
      </p:sp>
      <p:sp>
        <p:nvSpPr>
          <p:cNvPr id="29" name="Título 28"/>
          <p:cNvSpPr>
            <a:spLocks noGrp="1"/>
          </p:cNvSpPr>
          <p:nvPr>
            <p:ph type="ctrTitle"/>
          </p:nvPr>
        </p:nvSpPr>
        <p:spPr>
          <a:xfrm>
            <a:off x="381009" y="3640065"/>
            <a:ext cx="8458201" cy="916781"/>
          </a:xfrm>
        </p:spPr>
        <p:txBody>
          <a:bodyPr anchor="t"/>
          <a:lstStyle/>
          <a:p>
            <a:r>
              <a:rPr kumimoji="0" lang="pt-BR" smtClean="0"/>
              <a:t>Clique para editar o título mestre</a:t>
            </a:r>
            <a:endParaRPr kumimoji="0" lang="en-US"/>
          </a:p>
        </p:txBody>
      </p:sp>
      <p:sp>
        <p:nvSpPr>
          <p:cNvPr id="9" name="Subtítulo 8"/>
          <p:cNvSpPr>
            <a:spLocks noGrp="1"/>
          </p:cNvSpPr>
          <p:nvPr>
            <p:ph type="subTitle" idx="1"/>
          </p:nvPr>
        </p:nvSpPr>
        <p:spPr>
          <a:xfrm>
            <a:off x="381009" y="2914650"/>
            <a:ext cx="8458201" cy="685800"/>
          </a:xfrm>
        </p:spPr>
        <p:txBody>
          <a:bodyPr anchor="b"/>
          <a:lstStyle>
            <a:lvl1pPr marL="0" indent="0" algn="l">
              <a:buNone/>
              <a:defRPr sz="2400">
                <a:solidFill>
                  <a:schemeClr val="tx2">
                    <a:shade val="75000"/>
                  </a:schemeClr>
                </a:solidFill>
              </a:defRPr>
            </a:lvl1pPr>
            <a:lvl2pPr marL="457189" indent="0" algn="ctr">
              <a:buNone/>
            </a:lvl2pPr>
            <a:lvl3pPr marL="914378" indent="0" algn="ctr">
              <a:buNone/>
            </a:lvl3pPr>
            <a:lvl4pPr marL="1371566" indent="0" algn="ctr">
              <a:buNone/>
            </a:lvl4pPr>
            <a:lvl5pPr marL="1828754" indent="0" algn="ctr">
              <a:buNone/>
            </a:lvl5pPr>
            <a:lvl6pPr marL="2285943" indent="0" algn="ctr">
              <a:buNone/>
            </a:lvl6pPr>
            <a:lvl7pPr marL="2743132" indent="0" algn="ctr">
              <a:buNone/>
            </a:lvl7pPr>
            <a:lvl8pPr marL="3200320" indent="0" algn="ctr">
              <a:buNone/>
            </a:lvl8pPr>
            <a:lvl9pPr marL="3657509" indent="0" algn="ctr">
              <a:buNone/>
            </a:lvl9pPr>
          </a:lstStyle>
          <a:p>
            <a:r>
              <a:rPr kumimoji="0" lang="pt-BR" smtClean="0"/>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07/07/2020</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400210366"/>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smtClean="0"/>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07/07/2020</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3581405" y="57156"/>
            <a:ext cx="2895601" cy="216694"/>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6015002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0" y="25836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sz="1800" dirty="0">
              <a:solidFill>
                <a:prstClr val="white"/>
              </a:solidFill>
              <a:latin typeface="Cambria"/>
            </a:endParaRPr>
          </a:p>
        </p:txBody>
      </p:sp>
      <p:sp>
        <p:nvSpPr>
          <p:cNvPr id="6" name="Espaço Reservado para Texto 5"/>
          <p:cNvSpPr>
            <a:spLocks noGrp="1"/>
          </p:cNvSpPr>
          <p:nvPr>
            <p:ph type="body" idx="1"/>
          </p:nvPr>
        </p:nvSpPr>
        <p:spPr>
          <a:xfrm>
            <a:off x="381009" y="1257308"/>
            <a:ext cx="8458201" cy="914401"/>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07/07/2020</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180485" y="2210321"/>
            <a:ext cx="8686801" cy="888619"/>
          </a:xfrm>
        </p:spPr>
        <p:txBody>
          <a:bodyPr rtlCol="0" anchor="t"/>
          <a:lstStyle>
            <a:lvl1pPr algn="r">
              <a:defRPr/>
            </a:lvl1pPr>
          </a:lstStyle>
          <a:p>
            <a:r>
              <a:rPr kumimoji="0" lang="pt-BR" smtClean="0"/>
              <a:t>Clique para editar o título mestre</a:t>
            </a:r>
            <a:endParaRPr kumimoji="0" lang="en-US"/>
          </a:p>
        </p:txBody>
      </p:sp>
    </p:spTree>
    <p:extLst>
      <p:ext uri="{BB962C8B-B14F-4D97-AF65-F5344CB8AC3E}">
        <p14:creationId xmlns:p14="http://schemas.microsoft.com/office/powerpoint/2010/main" val="40719576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301763" y="342901"/>
            <a:ext cx="8686801" cy="630936"/>
          </a:xfrm>
        </p:spPr>
        <p:txBody>
          <a:bodyPr/>
          <a:lstStyle/>
          <a:p>
            <a:r>
              <a:rPr kumimoji="0" lang="pt-BR" smtClean="0"/>
              <a:t>Clique para editar o título mestre</a:t>
            </a:r>
            <a:endParaRPr kumimoji="0" lang="en-US"/>
          </a:p>
        </p:txBody>
      </p:sp>
      <p:sp>
        <p:nvSpPr>
          <p:cNvPr id="14" name="Espaço Reservado para Conteúdo 13"/>
          <p:cNvSpPr>
            <a:spLocks noGrp="1"/>
          </p:cNvSpPr>
          <p:nvPr>
            <p:ph sz="half" idx="1"/>
          </p:nvPr>
        </p:nvSpPr>
        <p:spPr>
          <a:xfrm>
            <a:off x="304801" y="1200150"/>
            <a:ext cx="4191000"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2"/>
          </p:nvPr>
        </p:nvSpPr>
        <p:spPr>
          <a:xfrm>
            <a:off x="4648208" y="1200150"/>
            <a:ext cx="4343401"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07/07/2020</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5426073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304800" y="4057651"/>
            <a:ext cx="8610600" cy="661988"/>
          </a:xfrm>
        </p:spPr>
        <p:txBody>
          <a:bodyPr anchor="ctr"/>
          <a:lstStyle>
            <a:lvl1pPr>
              <a:defRPr/>
            </a:lvl1p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281455" y="500065"/>
            <a:ext cx="4290555"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25" name="Espaço Reservado para Texto 24"/>
          <p:cNvSpPr>
            <a:spLocks noGrp="1"/>
          </p:cNvSpPr>
          <p:nvPr>
            <p:ph type="body" sz="half" idx="3"/>
          </p:nvPr>
        </p:nvSpPr>
        <p:spPr>
          <a:xfrm>
            <a:off x="4645027" y="500065"/>
            <a:ext cx="4292240"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4" name="Espaço Reservado para Conteúdo 3"/>
          <p:cNvSpPr>
            <a:spLocks noGrp="1"/>
          </p:cNvSpPr>
          <p:nvPr>
            <p:ph sz="quarter" idx="2"/>
          </p:nvPr>
        </p:nvSpPr>
        <p:spPr>
          <a:xfrm>
            <a:off x="281455" y="987031"/>
            <a:ext cx="4290555"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8" name="Espaço Reservado para Conteúdo 27"/>
          <p:cNvSpPr>
            <a:spLocks noGrp="1"/>
          </p:cNvSpPr>
          <p:nvPr>
            <p:ph sz="quarter" idx="4"/>
          </p:nvPr>
        </p:nvSpPr>
        <p:spPr>
          <a:xfrm>
            <a:off x="4648734" y="987031"/>
            <a:ext cx="4288536"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07/07/2020</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8229610" y="4857752"/>
            <a:ext cx="762001"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514360" y="4514853"/>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sz="1800" dirty="0">
              <a:solidFill>
                <a:prstClr val="black"/>
              </a:solidFill>
              <a:latin typeface="Cambria"/>
            </a:endParaRPr>
          </a:p>
        </p:txBody>
      </p:sp>
    </p:spTree>
    <p:extLst>
      <p:ext uri="{BB962C8B-B14F-4D97-AF65-F5344CB8AC3E}">
        <p14:creationId xmlns:p14="http://schemas.microsoft.com/office/powerpoint/2010/main" val="13131367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301763" y="342901"/>
            <a:ext cx="8686801" cy="630936"/>
          </a:xfrm>
        </p:spPr>
        <p:txBody>
          <a:bodyPr/>
          <a:lstStyle/>
          <a:p>
            <a:r>
              <a:rPr kumimoji="0" lang="pt-BR" smtClean="0"/>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07/07/2020</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863621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07/07/2020</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40138151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514360" y="4386840"/>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sz="1800" dirty="0">
              <a:solidFill>
                <a:prstClr val="black"/>
              </a:solidFill>
              <a:latin typeface="Cambria"/>
            </a:endParaRPr>
          </a:p>
        </p:txBody>
      </p:sp>
      <p:sp>
        <p:nvSpPr>
          <p:cNvPr id="12" name="Título 11"/>
          <p:cNvSpPr>
            <a:spLocks noGrp="1"/>
          </p:cNvSpPr>
          <p:nvPr>
            <p:ph type="title"/>
          </p:nvPr>
        </p:nvSpPr>
        <p:spPr>
          <a:xfrm>
            <a:off x="457209" y="4114802"/>
            <a:ext cx="8458201" cy="390525"/>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idx="2"/>
          </p:nvPr>
        </p:nvSpPr>
        <p:spPr>
          <a:xfrm>
            <a:off x="457206" y="457201"/>
            <a:ext cx="3008314" cy="360045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smtClean="0"/>
              <a:t>Clique para editar o texto mestre</a:t>
            </a:r>
          </a:p>
        </p:txBody>
      </p:sp>
      <p:sp>
        <p:nvSpPr>
          <p:cNvPr id="14" name="Espaço Reservado para Conteúdo 13"/>
          <p:cNvSpPr>
            <a:spLocks noGrp="1"/>
          </p:cNvSpPr>
          <p:nvPr>
            <p:ph sz="half" idx="1"/>
          </p:nvPr>
        </p:nvSpPr>
        <p:spPr>
          <a:xfrm>
            <a:off x="3575053" y="457201"/>
            <a:ext cx="5340350" cy="3600450"/>
          </a:xfrm>
        </p:spPr>
        <p:txBody>
          <a:bodyPr/>
          <a:lstStyle>
            <a:lvl1pPr>
              <a:defRPr sz="3200"/>
            </a:lvl1pPr>
            <a:lvl2pPr>
              <a:defRPr sz="2800"/>
            </a:lvl2pPr>
            <a:lvl3pPr>
              <a:defRPr sz="2400"/>
            </a:lvl3pPr>
            <a:lvl4pPr>
              <a:defRPr sz="2000"/>
            </a:lvl4pPr>
            <a:lvl5pPr>
              <a:defRPr sz="20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07/07/2020</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6986728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3505200" y="462476"/>
            <a:ext cx="5029200" cy="27432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pt-BR" dirty="0" smtClean="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07/07/2020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380999" y="3745322"/>
            <a:ext cx="5867400" cy="391716"/>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sz="half" idx="2"/>
          </p:nvPr>
        </p:nvSpPr>
        <p:spPr>
          <a:xfrm>
            <a:off x="380999" y="4149921"/>
            <a:ext cx="5867400" cy="576263"/>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pt-BR" smtClean="0"/>
              <a:t>Clique para editar o texto mestre</a:t>
            </a:r>
          </a:p>
        </p:txBody>
      </p:sp>
    </p:spTree>
    <p:extLst>
      <p:ext uri="{BB962C8B-B14F-4D97-AF65-F5344CB8AC3E}">
        <p14:creationId xmlns:p14="http://schemas.microsoft.com/office/powerpoint/2010/main" val="87659335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07/07/2020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116167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1" y="411963"/>
            <a:ext cx="1828800" cy="4388644"/>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457212" y="411963"/>
            <a:ext cx="6248399" cy="4388644"/>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07/07/2020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6832593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Espaço Reservado para Texto 2"/>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prstClr val="white">
                    <a:tint val="75000"/>
                  </a:prstClr>
                </a:solidFill>
                <a:latin typeface="+mn-lt"/>
                <a:cs typeface="+mn-cs"/>
              </a:defRPr>
            </a:lvl1pPr>
          </a:lstStyle>
          <a:p>
            <a:pPr>
              <a:defRPr/>
            </a:pPr>
            <a:fld id="{4F214A24-3422-4D80-80C5-AB1FE19A1DEE}" type="datetimeFigureOut">
              <a:rPr lang="pt-BR"/>
              <a:pPr>
                <a:defRPr/>
              </a:pPr>
              <a:t>07/07/2020</a:t>
            </a:fld>
            <a:endParaRPr lang="pt-BR" dirty="0"/>
          </a:p>
        </p:txBody>
      </p:sp>
      <p:sp>
        <p:nvSpPr>
          <p:cNvPr id="5" name="Espaço Reservado para Rodapé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dirty="0">
                <a:solidFill>
                  <a:prstClr val="white">
                    <a:tint val="75000"/>
                  </a:prst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prstClr val="white">
                    <a:tint val="75000"/>
                  </a:prstClr>
                </a:solidFill>
                <a:latin typeface="+mn-lt"/>
                <a:cs typeface="+mn-cs"/>
              </a:defRPr>
            </a:lvl1pPr>
          </a:lstStyle>
          <a:p>
            <a:pPr>
              <a:defRPr/>
            </a:pPr>
            <a:fld id="{E8FEFFBA-EEA0-438B-9ABC-3CBE636A138A}" type="slidenum">
              <a:rPr lang="pt-BR"/>
              <a:pPr>
                <a:defRPr/>
              </a:pPr>
              <a:t>‹nº›</a:t>
            </a:fld>
            <a:endParaRPr lang="pt-BR" dirty="0"/>
          </a:p>
        </p:txBody>
      </p: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transition spd="slow"/>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0"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sz="1800" dirty="0">
              <a:solidFill>
                <a:prstClr val="black"/>
              </a:solidFill>
              <a:latin typeface="Cambria"/>
            </a:endParaRPr>
          </a:p>
        </p:txBody>
      </p:sp>
      <p:sp>
        <p:nvSpPr>
          <p:cNvPr id="8" name="Espaço Reservado para Texto 7"/>
          <p:cNvSpPr>
            <a:spLocks noGrp="1"/>
          </p:cNvSpPr>
          <p:nvPr>
            <p:ph type="body" idx="1"/>
          </p:nvPr>
        </p:nvSpPr>
        <p:spPr>
          <a:xfrm>
            <a:off x="304811" y="1165624"/>
            <a:ext cx="8686801" cy="3394472"/>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1" name="Espaço Reservado para Data 10"/>
          <p:cNvSpPr>
            <a:spLocks noGrp="1"/>
          </p:cNvSpPr>
          <p:nvPr>
            <p:ph type="dt" sz="half" idx="2"/>
          </p:nvPr>
        </p:nvSpPr>
        <p:spPr>
          <a:xfrm>
            <a:off x="6477001" y="57156"/>
            <a:ext cx="2514600" cy="216694"/>
          </a:xfrm>
          <a:prstGeom prst="rect">
            <a:avLst/>
          </a:prstGeom>
        </p:spPr>
        <p:txBody>
          <a:bodyPr vert="horz"/>
          <a:lstStyle>
            <a:lvl1pPr algn="l" eaLnBrk="1" latinLnBrk="0" hangingPunct="1">
              <a:defRPr kumimoji="0" sz="1200">
                <a:solidFill>
                  <a:schemeClr val="accent1">
                    <a:shade val="75000"/>
                  </a:schemeClr>
                </a:solidFill>
              </a:defRPr>
            </a:lvl1pPr>
          </a:lstStyle>
          <a:p>
            <a:pPr fontAlgn="auto">
              <a:spcBef>
                <a:spcPts val="0"/>
              </a:spcBef>
              <a:spcAft>
                <a:spcPts val="0"/>
              </a:spcAft>
            </a:pPr>
            <a:fld id="{8083C8D7-4055-45B2-9C62-EB29283BE9C3}" type="datetimeFigureOut">
              <a:rPr lang="pt-BR" smtClean="0">
                <a:solidFill>
                  <a:srgbClr val="629DD1">
                    <a:shade val="75000"/>
                  </a:srgbClr>
                </a:solidFill>
                <a:latin typeface="Cambria"/>
              </a:rPr>
              <a:pPr fontAlgn="auto">
                <a:spcBef>
                  <a:spcPts val="0"/>
                </a:spcBef>
                <a:spcAft>
                  <a:spcPts val="0"/>
                </a:spcAft>
              </a:pPr>
              <a:t>07/07/2020</a:t>
            </a:fld>
            <a:endParaRPr lang="pt-BR" dirty="0">
              <a:solidFill>
                <a:srgbClr val="629DD1">
                  <a:shade val="75000"/>
                </a:srgbClr>
              </a:solidFill>
              <a:latin typeface="Cambria"/>
            </a:endParaRPr>
          </a:p>
        </p:txBody>
      </p:sp>
      <p:sp>
        <p:nvSpPr>
          <p:cNvPr id="28" name="Espaço Reservado para Rodapé 27"/>
          <p:cNvSpPr>
            <a:spLocks noGrp="1"/>
          </p:cNvSpPr>
          <p:nvPr>
            <p:ph type="ftr" sz="quarter" idx="3"/>
          </p:nvPr>
        </p:nvSpPr>
        <p:spPr>
          <a:xfrm>
            <a:off x="3124199" y="57156"/>
            <a:ext cx="3352800" cy="216694"/>
          </a:xfrm>
          <a:prstGeom prst="rect">
            <a:avLst/>
          </a:prstGeom>
        </p:spPr>
        <p:txBody>
          <a:bodyPr vert="horz"/>
          <a:lstStyle>
            <a:lvl1pPr algn="r" eaLnBrk="1" latinLnBrk="0" hangingPunct="1">
              <a:defRPr kumimoji="0" sz="1200">
                <a:solidFill>
                  <a:schemeClr val="accent1">
                    <a:shade val="75000"/>
                  </a:schemeClr>
                </a:solidFill>
              </a:defRPr>
            </a:lvl1pPr>
          </a:lstStyle>
          <a:p>
            <a:pPr fontAlgn="auto">
              <a:spcBef>
                <a:spcPts val="0"/>
              </a:spcBef>
              <a:spcAft>
                <a:spcPts val="0"/>
              </a:spcAft>
            </a:pPr>
            <a:endParaRPr lang="pt-BR" dirty="0">
              <a:solidFill>
                <a:srgbClr val="629DD1">
                  <a:shade val="75000"/>
                </a:srgbClr>
              </a:solidFill>
              <a:latin typeface="Cambria"/>
            </a:endParaRPr>
          </a:p>
        </p:txBody>
      </p:sp>
      <p:sp>
        <p:nvSpPr>
          <p:cNvPr id="5" name="Espaço Reservado para Número de Slide 4"/>
          <p:cNvSpPr>
            <a:spLocks noGrp="1"/>
          </p:cNvSpPr>
          <p:nvPr>
            <p:ph type="sldNum" sz="quarter" idx="4"/>
          </p:nvPr>
        </p:nvSpPr>
        <p:spPr>
          <a:xfrm>
            <a:off x="8229610" y="4857757"/>
            <a:ext cx="762001" cy="183356"/>
          </a:xfrm>
          <a:prstGeom prst="rect">
            <a:avLst/>
          </a:prstGeom>
        </p:spPr>
        <p:txBody>
          <a:bodyPr vert="horz"/>
          <a:lstStyle>
            <a:lvl1pPr algn="r" eaLnBrk="1" latinLnBrk="0" hangingPunct="1">
              <a:defRPr kumimoji="0" sz="1200">
                <a:solidFill>
                  <a:schemeClr val="accent1">
                    <a:shade val="75000"/>
                  </a:schemeClr>
                </a:solidFill>
              </a:defRPr>
            </a:lvl1pPr>
          </a:lstStyle>
          <a:p>
            <a:pPr fontAlgn="auto">
              <a:spcBef>
                <a:spcPts val="0"/>
              </a:spcBef>
              <a:spcAft>
                <a:spcPts val="0"/>
              </a:spcAft>
            </a:pPr>
            <a:fld id="{6AB63C84-61BE-46F1-BFBC-717D1E5147F7}" type="slidenum">
              <a:rPr lang="pt-BR" smtClean="0">
                <a:solidFill>
                  <a:srgbClr val="629DD1">
                    <a:shade val="75000"/>
                  </a:srgbClr>
                </a:solidFill>
                <a:latin typeface="Cambria"/>
              </a:rPr>
              <a:pPr fontAlgn="auto">
                <a:spcBef>
                  <a:spcPts val="0"/>
                </a:spcBef>
                <a:spcAft>
                  <a:spcPts val="0"/>
                </a:spcAft>
              </a:pPr>
              <a:t>‹nº›</a:t>
            </a:fld>
            <a:endParaRPr lang="pt-BR" dirty="0">
              <a:solidFill>
                <a:srgbClr val="629DD1">
                  <a:shade val="75000"/>
                </a:srgbClr>
              </a:solidFill>
              <a:latin typeface="Cambria"/>
            </a:endParaRPr>
          </a:p>
        </p:txBody>
      </p:sp>
      <p:sp>
        <p:nvSpPr>
          <p:cNvPr id="10" name="Espaço Reservado para Título 9"/>
          <p:cNvSpPr>
            <a:spLocks noGrp="1"/>
          </p:cNvSpPr>
          <p:nvPr>
            <p:ph type="title"/>
          </p:nvPr>
        </p:nvSpPr>
        <p:spPr>
          <a:xfrm>
            <a:off x="304811" y="342900"/>
            <a:ext cx="8686801" cy="628650"/>
          </a:xfrm>
          <a:prstGeom prst="rect">
            <a:avLst/>
          </a:prstGeom>
        </p:spPr>
        <p:txBody>
          <a:bodyPr vert="horz" anchor="ctr">
            <a:normAutofit/>
          </a:bodyPr>
          <a:lstStyle/>
          <a:p>
            <a:r>
              <a:rPr kumimoji="0" lang="pt-BR" smtClean="0"/>
              <a:t>Clique para editar o título mestre</a:t>
            </a:r>
            <a:endParaRPr kumimoji="0" lang="en-US"/>
          </a:p>
        </p:txBody>
      </p:sp>
      <p:sp>
        <p:nvSpPr>
          <p:cNvPr id="9" name="Conector reto 8"/>
          <p:cNvSpPr>
            <a:spLocks noChangeShapeType="1"/>
          </p:cNvSpPr>
          <p:nvPr/>
        </p:nvSpPr>
        <p:spPr bwMode="auto">
          <a:xfrm>
            <a:off x="514360"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sz="1800" dirty="0">
              <a:solidFill>
                <a:prstClr val="black"/>
              </a:solidFill>
              <a:latin typeface="Cambria"/>
            </a:endParaRPr>
          </a:p>
        </p:txBody>
      </p:sp>
      <p:sp>
        <p:nvSpPr>
          <p:cNvPr id="12" name="Conector reto 11"/>
          <p:cNvSpPr>
            <a:spLocks noChangeShapeType="1"/>
          </p:cNvSpPr>
          <p:nvPr/>
        </p:nvSpPr>
        <p:spPr bwMode="auto">
          <a:xfrm>
            <a:off x="514360" y="793491"/>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sz="1800" dirty="0">
              <a:solidFill>
                <a:prstClr val="black"/>
              </a:solidFill>
              <a:latin typeface="Cambria"/>
            </a:endParaRPr>
          </a:p>
        </p:txBody>
      </p:sp>
    </p:spTree>
    <p:extLst>
      <p:ext uri="{BB962C8B-B14F-4D97-AF65-F5344CB8AC3E}">
        <p14:creationId xmlns:p14="http://schemas.microsoft.com/office/powerpoint/2010/main" val="2453033102"/>
      </p:ext>
    </p:extLst>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892" indent="-342892"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31" indent="-285743"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2972" indent="-228594"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160" indent="-228594"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348" indent="-228594"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537" indent="-228594"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726" indent="-228594"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8915" indent="-228594"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103" indent="-228594"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189" algn="l" rtl="0" eaLnBrk="1" latinLnBrk="0" hangingPunct="1">
        <a:defRPr kumimoji="0" kern="1200">
          <a:solidFill>
            <a:schemeClr val="tx1"/>
          </a:solidFill>
          <a:latin typeface="+mn-lt"/>
          <a:ea typeface="+mn-ea"/>
          <a:cs typeface="+mn-cs"/>
        </a:defRPr>
      </a:lvl2pPr>
      <a:lvl3pPr marL="914378" algn="l" rtl="0" eaLnBrk="1" latinLnBrk="0" hangingPunct="1">
        <a:defRPr kumimoji="0" kern="1200">
          <a:solidFill>
            <a:schemeClr val="tx1"/>
          </a:solidFill>
          <a:latin typeface="+mn-lt"/>
          <a:ea typeface="+mn-ea"/>
          <a:cs typeface="+mn-cs"/>
        </a:defRPr>
      </a:lvl3pPr>
      <a:lvl4pPr marL="1371566" algn="l" rtl="0" eaLnBrk="1" latinLnBrk="0" hangingPunct="1">
        <a:defRPr kumimoji="0" kern="1200">
          <a:solidFill>
            <a:schemeClr val="tx1"/>
          </a:solidFill>
          <a:latin typeface="+mn-lt"/>
          <a:ea typeface="+mn-ea"/>
          <a:cs typeface="+mn-cs"/>
        </a:defRPr>
      </a:lvl4pPr>
      <a:lvl5pPr marL="1828754" algn="l" rtl="0" eaLnBrk="1" latinLnBrk="0" hangingPunct="1">
        <a:defRPr kumimoji="0" kern="1200">
          <a:solidFill>
            <a:schemeClr val="tx1"/>
          </a:solidFill>
          <a:latin typeface="+mn-lt"/>
          <a:ea typeface="+mn-ea"/>
          <a:cs typeface="+mn-cs"/>
        </a:defRPr>
      </a:lvl5pPr>
      <a:lvl6pPr marL="2285943" algn="l" rtl="0" eaLnBrk="1" latinLnBrk="0" hangingPunct="1">
        <a:defRPr kumimoji="0" kern="1200">
          <a:solidFill>
            <a:schemeClr val="tx1"/>
          </a:solidFill>
          <a:latin typeface="+mn-lt"/>
          <a:ea typeface="+mn-ea"/>
          <a:cs typeface="+mn-cs"/>
        </a:defRPr>
      </a:lvl6pPr>
      <a:lvl7pPr marL="2743132" algn="l" rtl="0" eaLnBrk="1" latinLnBrk="0" hangingPunct="1">
        <a:defRPr kumimoji="0" kern="1200">
          <a:solidFill>
            <a:schemeClr val="tx1"/>
          </a:solidFill>
          <a:latin typeface="+mn-lt"/>
          <a:ea typeface="+mn-ea"/>
          <a:cs typeface="+mn-cs"/>
        </a:defRPr>
      </a:lvl7pPr>
      <a:lvl8pPr marL="3200320" algn="l" rtl="0" eaLnBrk="1" latinLnBrk="0" hangingPunct="1">
        <a:defRPr kumimoji="0" kern="1200">
          <a:solidFill>
            <a:schemeClr val="tx1"/>
          </a:solidFill>
          <a:latin typeface="+mn-lt"/>
          <a:ea typeface="+mn-ea"/>
          <a:cs typeface="+mn-cs"/>
        </a:defRPr>
      </a:lvl8pPr>
      <a:lvl9pPr marL="3657509"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gif"/><Relationship Id="rId7" Type="http://schemas.openxmlformats.org/officeDocument/2006/relationships/image" Target="../media/image7.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6.gif"/><Relationship Id="rId5" Type="http://schemas.openxmlformats.org/officeDocument/2006/relationships/image" Target="../media/image5.jpe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audio" Target="../media/audio2.wav"/><Relationship Id="rId7" Type="http://schemas.openxmlformats.org/officeDocument/2006/relationships/hyperlink" Target="http://vendraminiletras.blogspot.com/" TargetMode="External"/><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15.jpeg"/><Relationship Id="rId5" Type="http://schemas.openxmlformats.org/officeDocument/2006/relationships/image" Target="../media/image6.gif"/><Relationship Id="rId4" Type="http://schemas.openxmlformats.org/officeDocument/2006/relationships/image" Target="../media/image14.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tile tx="0" ty="0" sx="100000" sy="100000" flip="x" algn="tl"/>
        </a:blipFill>
        <a:effectLst/>
      </p:bgPr>
    </p:bg>
    <p:spTree>
      <p:nvGrpSpPr>
        <p:cNvPr id="1" name=""/>
        <p:cNvGrpSpPr/>
        <p:nvPr/>
      </p:nvGrpSpPr>
      <p:grpSpPr>
        <a:xfrm>
          <a:off x="0" y="0"/>
          <a:ext cx="0" cy="0"/>
          <a:chOff x="0" y="0"/>
          <a:chExt cx="0" cy="0"/>
        </a:xfrm>
      </p:grpSpPr>
      <p:sp>
        <p:nvSpPr>
          <p:cNvPr id="5" name="CaixaDeTexto 4"/>
          <p:cNvSpPr txBox="1">
            <a:spLocks noChangeArrowheads="1"/>
          </p:cNvSpPr>
          <p:nvPr/>
        </p:nvSpPr>
        <p:spPr bwMode="auto">
          <a:xfrm>
            <a:off x="2915816" y="195331"/>
            <a:ext cx="511256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pt-BR" sz="2400" b="1" dirty="0">
                <a:solidFill>
                  <a:srgbClr val="00B0F0"/>
                </a:solidFill>
                <a:effectLst>
                  <a:outerShdw blurRad="38100" dist="38100" dir="2700000" algn="tl">
                    <a:srgbClr val="000000">
                      <a:alpha val="43137"/>
                    </a:srgbClr>
                  </a:outerShdw>
                </a:effectLst>
                <a:latin typeface="Cooper Black" panose="0208090404030B020404" pitchFamily="18" charset="0"/>
              </a:rPr>
              <a:t>TEATRO </a:t>
            </a:r>
            <a:r>
              <a:rPr lang="pt-BR" sz="2400" b="1" dirty="0" smtClean="0">
                <a:solidFill>
                  <a:srgbClr val="00B0F0"/>
                </a:solidFill>
                <a:effectLst>
                  <a:outerShdw blurRad="38100" dist="38100" dir="2700000" algn="tl">
                    <a:srgbClr val="000000">
                      <a:alpha val="43137"/>
                    </a:srgbClr>
                  </a:outerShdw>
                </a:effectLst>
                <a:latin typeface="Cooper Black" panose="0208090404030B020404" pitchFamily="18" charset="0"/>
              </a:rPr>
              <a:t>POLYTHEAMA</a:t>
            </a:r>
          </a:p>
          <a:p>
            <a:pPr algn="ctr" eaLnBrk="1" hangingPunct="1"/>
            <a:r>
              <a:rPr lang="pt-BR" sz="2400" b="1" dirty="0" smtClean="0">
                <a:solidFill>
                  <a:srgbClr val="00B0F0"/>
                </a:solidFill>
                <a:effectLst>
                  <a:outerShdw blurRad="38100" dist="38100" dir="2700000" algn="tl">
                    <a:srgbClr val="000000">
                      <a:alpha val="43137"/>
                    </a:srgbClr>
                  </a:outerShdw>
                </a:effectLst>
                <a:latin typeface="Cooper Black" panose="0208090404030B020404" pitchFamily="18" charset="0"/>
              </a:rPr>
              <a:t>Jundiaí - SP</a:t>
            </a:r>
            <a:endParaRPr lang="pt-BR" sz="2400" b="1" dirty="0">
              <a:solidFill>
                <a:srgbClr val="00B0F0"/>
              </a:solidFill>
              <a:effectLst>
                <a:outerShdw blurRad="38100" dist="38100" dir="2700000" algn="tl">
                  <a:srgbClr val="000000">
                    <a:alpha val="43137"/>
                  </a:srgbClr>
                </a:outerShdw>
              </a:effectLst>
              <a:latin typeface="Cooper Black" panose="0208090404030B020404" pitchFamily="18" charset="0"/>
            </a:endParaRPr>
          </a:p>
        </p:txBody>
      </p:sp>
      <p:pic>
        <p:nvPicPr>
          <p:cNvPr id="6" name="Imagem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96491" y="1080154"/>
            <a:ext cx="2447593" cy="1543946"/>
          </a:xfrm>
          <a:prstGeom prst="snip2DiagRect">
            <a:avLst/>
          </a:prstGeom>
          <a:solidFill>
            <a:srgbClr val="FFFFFF">
              <a:shade val="85000"/>
            </a:srgbClr>
          </a:solidFill>
          <a:ln w="19050" cap="sq">
            <a:solidFill>
              <a:srgbClr val="888967"/>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8" name="CaixaDeTexto 7"/>
          <p:cNvSpPr txBox="1">
            <a:spLocks noChangeArrowheads="1"/>
          </p:cNvSpPr>
          <p:nvPr/>
        </p:nvSpPr>
        <p:spPr bwMode="auto">
          <a:xfrm>
            <a:off x="3826567" y="2635992"/>
            <a:ext cx="49564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pt-BR" dirty="0">
                <a:solidFill>
                  <a:srgbClr val="FF0000"/>
                </a:solidFill>
              </a:rPr>
              <a:t>Do </a:t>
            </a:r>
            <a:r>
              <a:rPr lang="pt-BR" dirty="0" smtClean="0">
                <a:solidFill>
                  <a:srgbClr val="FF0000"/>
                </a:solidFill>
              </a:rPr>
              <a:t>Abandono                     A Revitalização</a:t>
            </a:r>
            <a:endParaRPr lang="pt-BR" dirty="0">
              <a:solidFill>
                <a:srgbClr val="FF0000"/>
              </a:solidFill>
            </a:endParaRPr>
          </a:p>
        </p:txBody>
      </p:sp>
      <p:sp>
        <p:nvSpPr>
          <p:cNvPr id="9" name="CaixaDeTexto 8"/>
          <p:cNvSpPr txBox="1">
            <a:spLocks noChangeArrowheads="1"/>
          </p:cNvSpPr>
          <p:nvPr/>
        </p:nvSpPr>
        <p:spPr bwMode="auto">
          <a:xfrm>
            <a:off x="6426720" y="1302097"/>
            <a:ext cx="2430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pt-BR" dirty="0">
                <a:solidFill>
                  <a:srgbClr val="0070C0"/>
                </a:solidFill>
              </a:rPr>
              <a:t>   </a:t>
            </a:r>
          </a:p>
        </p:txBody>
      </p:sp>
      <p:pic>
        <p:nvPicPr>
          <p:cNvPr id="2" name="Imagem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23231" y="1079945"/>
            <a:ext cx="2381655" cy="1543946"/>
          </a:xfrm>
          <a:prstGeom prst="snip2DiagRect">
            <a:avLst/>
          </a:prstGeom>
          <a:solidFill>
            <a:srgbClr val="FFFFFF">
              <a:shade val="85000"/>
            </a:srgbClr>
          </a:solidFill>
          <a:ln w="28575" cap="sq">
            <a:solidFill>
              <a:srgbClr val="00B0F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7" name="Retângulo 6"/>
          <p:cNvSpPr/>
          <p:nvPr/>
        </p:nvSpPr>
        <p:spPr>
          <a:xfrm>
            <a:off x="3994700" y="2978609"/>
            <a:ext cx="4810186" cy="1015663"/>
          </a:xfrm>
          <a:prstGeom prst="rect">
            <a:avLst/>
          </a:prstGeom>
        </p:spPr>
        <p:txBody>
          <a:bodyPr wrap="square">
            <a:prstTxWarp prst="textChevron">
              <a:avLst/>
            </a:prstTxWarp>
            <a:spAutoFit/>
          </a:bodyPr>
          <a:lstStyle/>
          <a:p>
            <a:pPr lvl="0" algn="ctr"/>
            <a:r>
              <a:rPr lang="pt-BR" sz="1000" b="1" dirty="0" smtClean="0">
                <a:solidFill>
                  <a:srgbClr val="006666"/>
                </a:solidFill>
                <a:effectLst>
                  <a:outerShdw blurRad="38100" dist="38100" dir="2700000" algn="tl">
                    <a:srgbClr val="000000">
                      <a:alpha val="43137"/>
                    </a:srgbClr>
                  </a:outerShdw>
                </a:effectLst>
                <a:latin typeface="AR DARLING" pitchFamily="2" charset="0"/>
              </a:rPr>
              <a:t>A LUTA DE UMA CIDADE</a:t>
            </a:r>
          </a:p>
          <a:p>
            <a:pPr lvl="0" algn="ctr"/>
            <a:r>
              <a:rPr lang="pt-BR" sz="1000" b="1" dirty="0" smtClean="0">
                <a:solidFill>
                  <a:srgbClr val="006666"/>
                </a:solidFill>
                <a:effectLst>
                  <a:outerShdw blurRad="38100" dist="38100" dir="2700000" algn="tl">
                    <a:srgbClr val="000000">
                      <a:alpha val="43137"/>
                    </a:srgbClr>
                  </a:outerShdw>
                </a:effectLst>
                <a:latin typeface="AR DARLING" pitchFamily="2" charset="0"/>
              </a:rPr>
              <a:t> BUSCANDO O RESGATE DE UMA ÉPOCA</a:t>
            </a:r>
            <a:endParaRPr lang="pt-BR" sz="1000" b="1" dirty="0">
              <a:solidFill>
                <a:srgbClr val="006666"/>
              </a:solidFill>
              <a:effectLst>
                <a:outerShdw blurRad="38100" dist="38100" dir="2700000" algn="tl">
                  <a:srgbClr val="000000">
                    <a:alpha val="43137"/>
                  </a:srgbClr>
                </a:outerShdw>
              </a:effectLst>
              <a:latin typeface="AR DARLING" pitchFamily="2" charset="0"/>
            </a:endParaRPr>
          </a:p>
        </p:txBody>
      </p:sp>
      <p:grpSp>
        <p:nvGrpSpPr>
          <p:cNvPr id="10" name="Grupo 18"/>
          <p:cNvGrpSpPr>
            <a:grpSpLocks/>
          </p:cNvGrpSpPr>
          <p:nvPr/>
        </p:nvGrpSpPr>
        <p:grpSpPr bwMode="auto">
          <a:xfrm>
            <a:off x="0" y="0"/>
            <a:ext cx="9144000" cy="5143500"/>
            <a:chOff x="0" y="0"/>
            <a:chExt cx="9144000" cy="6991350"/>
          </a:xfrm>
          <a:solidFill>
            <a:schemeClr val="accent2">
              <a:lumMod val="40000"/>
              <a:lumOff val="60000"/>
            </a:schemeClr>
          </a:solidFill>
        </p:grpSpPr>
        <p:grpSp>
          <p:nvGrpSpPr>
            <p:cNvPr id="11" name="Grupo 19"/>
            <p:cNvGrpSpPr>
              <a:grpSpLocks/>
            </p:cNvGrpSpPr>
            <p:nvPr/>
          </p:nvGrpSpPr>
          <p:grpSpPr bwMode="auto">
            <a:xfrm>
              <a:off x="0" y="0"/>
              <a:ext cx="133350" cy="6858000"/>
              <a:chOff x="0" y="0"/>
              <a:chExt cx="133350" cy="6858000"/>
            </a:xfrm>
            <a:grpFill/>
          </p:grpSpPr>
          <p:pic>
            <p:nvPicPr>
              <p:cNvPr id="21" name="Picture 9" descr="Acessorio GIF (130)"/>
              <p:cNvPicPr>
                <a:picLocks noChangeAspect="1" noChangeArrowheads="1" noCrop="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28575" cap="rnd">
                <a:solidFill>
                  <a:schemeClr val="accent1">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2" name="Picture 9" descr="Acessorio GIF (130)"/>
              <p:cNvPicPr>
                <a:picLocks noChangeAspect="1" noChangeArrowheads="1" noCrop="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28575" cap="rnd">
                <a:solidFill>
                  <a:schemeClr val="accent1">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12" name="Grupo 20"/>
            <p:cNvGrpSpPr>
              <a:grpSpLocks/>
            </p:cNvGrpSpPr>
            <p:nvPr/>
          </p:nvGrpSpPr>
          <p:grpSpPr bwMode="auto">
            <a:xfrm>
              <a:off x="9010650" y="0"/>
              <a:ext cx="133350" cy="6858000"/>
              <a:chOff x="0" y="0"/>
              <a:chExt cx="133350" cy="6858000"/>
            </a:xfrm>
            <a:grpFill/>
          </p:grpSpPr>
          <p:pic>
            <p:nvPicPr>
              <p:cNvPr id="19" name="Picture 9" descr="Acessorio GIF (130)"/>
              <p:cNvPicPr>
                <a:picLocks noChangeAspect="1" noChangeArrowheads="1" noCrop="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28575" cap="rnd">
                <a:solidFill>
                  <a:schemeClr val="accent1">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0" name="Picture 9" descr="Acessorio GIF (130)"/>
              <p:cNvPicPr>
                <a:picLocks noChangeAspect="1" noChangeArrowheads="1" noCrop="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28575" cap="rnd">
                <a:solidFill>
                  <a:schemeClr val="accent1">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13" name="Grupo 16"/>
            <p:cNvGrpSpPr>
              <a:grpSpLocks/>
            </p:cNvGrpSpPr>
            <p:nvPr/>
          </p:nvGrpSpPr>
          <p:grpSpPr bwMode="auto">
            <a:xfrm>
              <a:off x="0" y="6858000"/>
              <a:ext cx="9144000" cy="133350"/>
              <a:chOff x="0" y="6308725"/>
              <a:chExt cx="9144000" cy="133350"/>
            </a:xfrm>
            <a:grpFill/>
          </p:grpSpPr>
          <p:pic>
            <p:nvPicPr>
              <p:cNvPr id="17" name="Picture 24" descr="Acessorio GIF (130)"/>
              <p:cNvPicPr>
                <a:picLocks noChangeAspect="1" noChangeArrowheads="1" noCrop="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grpFill/>
              <a:ln w="28575" cap="rnd">
                <a:solidFill>
                  <a:schemeClr val="accent1">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18" name="Picture 25" descr="Acessorio GIF (130)"/>
              <p:cNvPicPr>
                <a:picLocks noChangeAspect="1" noChangeArrowheads="1" noCrop="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28575" cap="rnd">
                <a:solidFill>
                  <a:schemeClr val="accent1">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14" name="Grupo 24"/>
            <p:cNvGrpSpPr>
              <a:grpSpLocks/>
            </p:cNvGrpSpPr>
            <p:nvPr/>
          </p:nvGrpSpPr>
          <p:grpSpPr bwMode="auto">
            <a:xfrm>
              <a:off x="0" y="0"/>
              <a:ext cx="9144000" cy="133351"/>
              <a:chOff x="0" y="6308725"/>
              <a:chExt cx="9144000" cy="133351"/>
            </a:xfrm>
            <a:grpFill/>
          </p:grpSpPr>
          <p:pic>
            <p:nvPicPr>
              <p:cNvPr id="15" name="Picture 24" descr="Acessorio GIF (130)"/>
              <p:cNvPicPr>
                <a:picLocks noChangeAspect="1" noChangeArrowheads="1" noCrop="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grpFill/>
              <a:ln w="28575" cap="rnd">
                <a:solidFill>
                  <a:schemeClr val="accent1">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16" name="Picture 25" descr="Acessorio GIF (130)"/>
              <p:cNvPicPr>
                <a:picLocks noChangeAspect="1" noChangeArrowheads="1" noCrop="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28575" cap="rnd">
                <a:solidFill>
                  <a:schemeClr val="accent1">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sp>
        <p:nvSpPr>
          <p:cNvPr id="3" name="CaixaDeTexto 2"/>
          <p:cNvSpPr txBox="1"/>
          <p:nvPr/>
        </p:nvSpPr>
        <p:spPr>
          <a:xfrm>
            <a:off x="5455412" y="3971920"/>
            <a:ext cx="1873726" cy="743605"/>
          </a:xfrm>
          <a:prstGeom prst="rect">
            <a:avLst/>
          </a:prstGeom>
          <a:noFill/>
        </p:spPr>
        <p:txBody>
          <a:bodyPr wrap="none" rtlCol="0">
            <a:prstTxWarp prst="textArchUp">
              <a:avLst>
                <a:gd name="adj" fmla="val 11172101"/>
              </a:avLst>
            </a:prstTxWarp>
            <a:spAutoFit/>
          </a:bodyPr>
          <a:lstStyle/>
          <a:p>
            <a:r>
              <a:rPr lang="pt-BR" sz="1200" dirty="0" smtClean="0"/>
              <a:t>Progressão Automática</a:t>
            </a:r>
            <a:endParaRPr lang="pt-BR" sz="1200" dirty="0"/>
          </a:p>
        </p:txBody>
      </p:sp>
      <p:pic>
        <p:nvPicPr>
          <p:cNvPr id="4" name="Imagem 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01664" y="4015634"/>
            <a:ext cx="1284841" cy="1084153"/>
          </a:xfrm>
          <a:prstGeom prst="rect">
            <a:avLst/>
          </a:prstGeom>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0000" advClick="0" advTm="25000">
        <p15:prstTrans prst="fallOver"/>
        <p:sndAc>
          <p:stSnd loop="1">
            <p:snd r:embed="rId2" name="E o Vento Levou.wav"/>
          </p:stSnd>
        </p:sndAc>
      </p:transition>
    </mc:Choice>
    <mc:Fallback>
      <p:transition spd="slow" advClick="0" advTm="25000">
        <p:fade/>
        <p:sndAc>
          <p:stSnd loop="1">
            <p:snd r:embed="rId2" name="E o Vento Levou.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4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9" dur="4000" fill="hold"/>
                                        <p:tgtEl>
                                          <p:spTgt spid="5">
                                            <p:txEl>
                                              <p:pRg st="0" end="0"/>
                                            </p:txEl>
                                          </p:spTgt>
                                        </p:tgtEl>
                                        <p:attrNameLst>
                                          <p:attrName>style.rotation</p:attrName>
                                        </p:attrNameLst>
                                      </p:cBhvr>
                                      <p:tavLst>
                                        <p:tav tm="0">
                                          <p:val>
                                            <p:fltVal val="90"/>
                                          </p:val>
                                        </p:tav>
                                        <p:tav tm="100000">
                                          <p:val>
                                            <p:fltVal val="0"/>
                                          </p:val>
                                        </p:tav>
                                      </p:tavLst>
                                    </p:anim>
                                    <p:animEffect transition="in" filter="fade">
                                      <p:cBhvr>
                                        <p:cTn id="10" dur="4000"/>
                                        <p:tgtEl>
                                          <p:spTgt spid="5">
                                            <p:txEl>
                                              <p:pRg st="0" end="0"/>
                                            </p:txEl>
                                          </p:spTgt>
                                        </p:tgtEl>
                                      </p:cBhvr>
                                    </p:animEffect>
                                  </p:childTnLst>
                                </p:cTn>
                              </p:par>
                            </p:childTnLst>
                          </p:cTn>
                        </p:par>
                        <p:par>
                          <p:cTn id="11" fill="hold">
                            <p:stCondLst>
                              <p:cond delay="4000"/>
                            </p:stCondLst>
                            <p:childTnLst>
                              <p:par>
                                <p:cTn id="12" presetID="31" presetClass="entr" presetSubtype="0" fill="hold" nodeType="after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 calcmode="lin" valueType="num">
                                      <p:cBhvr>
                                        <p:cTn id="14" dur="4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15" dur="4000" fill="hold"/>
                                        <p:tgtEl>
                                          <p:spTgt spid="5">
                                            <p:txEl>
                                              <p:pRg st="1" end="1"/>
                                            </p:txEl>
                                          </p:spTgt>
                                        </p:tgtEl>
                                        <p:attrNameLst>
                                          <p:attrName>ppt_h</p:attrName>
                                        </p:attrNameLst>
                                      </p:cBhvr>
                                      <p:tavLst>
                                        <p:tav tm="0">
                                          <p:val>
                                            <p:fltVal val="0"/>
                                          </p:val>
                                        </p:tav>
                                        <p:tav tm="100000">
                                          <p:val>
                                            <p:strVal val="#ppt_h"/>
                                          </p:val>
                                        </p:tav>
                                      </p:tavLst>
                                    </p:anim>
                                    <p:anim calcmode="lin" valueType="num">
                                      <p:cBhvr>
                                        <p:cTn id="16" dur="4000" fill="hold"/>
                                        <p:tgtEl>
                                          <p:spTgt spid="5">
                                            <p:txEl>
                                              <p:pRg st="1" end="1"/>
                                            </p:txEl>
                                          </p:spTgt>
                                        </p:tgtEl>
                                        <p:attrNameLst>
                                          <p:attrName>style.rotation</p:attrName>
                                        </p:attrNameLst>
                                      </p:cBhvr>
                                      <p:tavLst>
                                        <p:tav tm="0">
                                          <p:val>
                                            <p:fltVal val="90"/>
                                          </p:val>
                                        </p:tav>
                                        <p:tav tm="100000">
                                          <p:val>
                                            <p:fltVal val="0"/>
                                          </p:val>
                                        </p:tav>
                                      </p:tavLst>
                                    </p:anim>
                                    <p:animEffect transition="in" filter="fade">
                                      <p:cBhvr>
                                        <p:cTn id="17" dur="4000"/>
                                        <p:tgtEl>
                                          <p:spTgt spid="5">
                                            <p:txEl>
                                              <p:pRg st="1" end="1"/>
                                            </p:txEl>
                                          </p:spTgt>
                                        </p:tgtEl>
                                      </p:cBhvr>
                                    </p:animEffect>
                                  </p:childTnLst>
                                </p:cTn>
                              </p:par>
                            </p:childTnLst>
                          </p:cTn>
                        </p:par>
                        <p:par>
                          <p:cTn id="18" fill="hold">
                            <p:stCondLst>
                              <p:cond delay="8000"/>
                            </p:stCondLst>
                            <p:childTnLst>
                              <p:par>
                                <p:cTn id="19" presetID="53" presetClass="entr" presetSubtype="16"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fltVal val="0"/>
                                          </p:val>
                                        </p:tav>
                                        <p:tav tm="100000">
                                          <p:val>
                                            <p:strVal val="#ppt_w"/>
                                          </p:val>
                                        </p:tav>
                                      </p:tavLst>
                                    </p:anim>
                                    <p:anim calcmode="lin" valueType="num">
                                      <p:cBhvr>
                                        <p:cTn id="22" dur="4000" fill="hold"/>
                                        <p:tgtEl>
                                          <p:spTgt spid="6"/>
                                        </p:tgtEl>
                                        <p:attrNameLst>
                                          <p:attrName>ppt_h</p:attrName>
                                        </p:attrNameLst>
                                      </p:cBhvr>
                                      <p:tavLst>
                                        <p:tav tm="0">
                                          <p:val>
                                            <p:fltVal val="0"/>
                                          </p:val>
                                        </p:tav>
                                        <p:tav tm="100000">
                                          <p:val>
                                            <p:strVal val="#ppt_h"/>
                                          </p:val>
                                        </p:tav>
                                      </p:tavLst>
                                    </p:anim>
                                    <p:animEffect transition="in" filter="fade">
                                      <p:cBhvr>
                                        <p:cTn id="23" dur="4000"/>
                                        <p:tgtEl>
                                          <p:spTgt spid="6"/>
                                        </p:tgtEl>
                                      </p:cBhvr>
                                    </p:animEffect>
                                  </p:childTnLst>
                                </p:cTn>
                              </p:par>
                              <p:par>
                                <p:cTn id="24" presetID="53" presetClass="entr" presetSubtype="16" fill="hold" nodeType="withEffect">
                                  <p:stCondLst>
                                    <p:cond delay="0"/>
                                  </p:stCondLst>
                                  <p:childTnLst>
                                    <p:set>
                                      <p:cBhvr>
                                        <p:cTn id="25" dur="1" fill="hold">
                                          <p:stCondLst>
                                            <p:cond delay="0"/>
                                          </p:stCondLst>
                                        </p:cTn>
                                        <p:tgtEl>
                                          <p:spTgt spid="2"/>
                                        </p:tgtEl>
                                        <p:attrNameLst>
                                          <p:attrName>style.visibility</p:attrName>
                                        </p:attrNameLst>
                                      </p:cBhvr>
                                      <p:to>
                                        <p:strVal val="visible"/>
                                      </p:to>
                                    </p:set>
                                    <p:anim calcmode="lin" valueType="num">
                                      <p:cBhvr>
                                        <p:cTn id="26" dur="4000" fill="hold"/>
                                        <p:tgtEl>
                                          <p:spTgt spid="2"/>
                                        </p:tgtEl>
                                        <p:attrNameLst>
                                          <p:attrName>ppt_w</p:attrName>
                                        </p:attrNameLst>
                                      </p:cBhvr>
                                      <p:tavLst>
                                        <p:tav tm="0">
                                          <p:val>
                                            <p:fltVal val="0"/>
                                          </p:val>
                                        </p:tav>
                                        <p:tav tm="100000">
                                          <p:val>
                                            <p:strVal val="#ppt_w"/>
                                          </p:val>
                                        </p:tav>
                                      </p:tavLst>
                                    </p:anim>
                                    <p:anim calcmode="lin" valueType="num">
                                      <p:cBhvr>
                                        <p:cTn id="27" dur="4000" fill="hold"/>
                                        <p:tgtEl>
                                          <p:spTgt spid="2"/>
                                        </p:tgtEl>
                                        <p:attrNameLst>
                                          <p:attrName>ppt_h</p:attrName>
                                        </p:attrNameLst>
                                      </p:cBhvr>
                                      <p:tavLst>
                                        <p:tav tm="0">
                                          <p:val>
                                            <p:fltVal val="0"/>
                                          </p:val>
                                        </p:tav>
                                        <p:tav tm="100000">
                                          <p:val>
                                            <p:strVal val="#ppt_h"/>
                                          </p:val>
                                        </p:tav>
                                      </p:tavLst>
                                    </p:anim>
                                    <p:animEffect transition="in" filter="fade">
                                      <p:cBhvr>
                                        <p:cTn id="28" dur="4000"/>
                                        <p:tgtEl>
                                          <p:spTgt spid="2"/>
                                        </p:tgtEl>
                                      </p:cBhvr>
                                    </p:animEffect>
                                  </p:childTnLst>
                                </p:cTn>
                              </p:par>
                            </p:childTnLst>
                          </p:cTn>
                        </p:par>
                        <p:par>
                          <p:cTn id="29" fill="hold">
                            <p:stCondLst>
                              <p:cond delay="12000"/>
                            </p:stCondLst>
                            <p:childTnLst>
                              <p:par>
                                <p:cTn id="30" presetID="42" presetClass="entr" presetSubtype="0" fill="hold" nodeType="afterEffect">
                                  <p:stCondLst>
                                    <p:cond delay="0"/>
                                  </p:stCondLst>
                                  <p:childTnLst>
                                    <p:set>
                                      <p:cBhvr>
                                        <p:cTn id="31" dur="1" fill="hold">
                                          <p:stCondLst>
                                            <p:cond delay="0"/>
                                          </p:stCondLst>
                                        </p:cTn>
                                        <p:tgtEl>
                                          <p:spTgt spid="8">
                                            <p:txEl>
                                              <p:pRg st="0" end="0"/>
                                            </p:txEl>
                                          </p:spTgt>
                                        </p:tgtEl>
                                        <p:attrNameLst>
                                          <p:attrName>style.visibility</p:attrName>
                                        </p:attrNameLst>
                                      </p:cBhvr>
                                      <p:to>
                                        <p:strVal val="visible"/>
                                      </p:to>
                                    </p:set>
                                    <p:animEffect transition="in" filter="fade">
                                      <p:cBhvr>
                                        <p:cTn id="32" dur="4000"/>
                                        <p:tgtEl>
                                          <p:spTgt spid="8">
                                            <p:txEl>
                                              <p:pRg st="0" end="0"/>
                                            </p:txEl>
                                          </p:spTgt>
                                        </p:tgtEl>
                                      </p:cBhvr>
                                    </p:animEffect>
                                    <p:anim calcmode="lin" valueType="num">
                                      <p:cBhvr>
                                        <p:cTn id="33" dur="4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34" dur="4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par>
                          <p:cTn id="35" fill="hold">
                            <p:stCondLst>
                              <p:cond delay="16000"/>
                            </p:stCondLst>
                            <p:childTnLst>
                              <p:par>
                                <p:cTn id="36" presetID="2" presetClass="entr" presetSubtype="4" fill="hold" nodeType="afterEffect">
                                  <p:stCondLst>
                                    <p:cond delay="0"/>
                                  </p:stCondLst>
                                  <p:childTnLst>
                                    <p:set>
                                      <p:cBhvr>
                                        <p:cTn id="37" dur="1" fill="hold">
                                          <p:stCondLst>
                                            <p:cond delay="0"/>
                                          </p:stCondLst>
                                        </p:cTn>
                                        <p:tgtEl>
                                          <p:spTgt spid="7">
                                            <p:txEl>
                                              <p:pRg st="0" end="0"/>
                                            </p:txEl>
                                          </p:spTgt>
                                        </p:tgtEl>
                                        <p:attrNameLst>
                                          <p:attrName>style.visibility</p:attrName>
                                        </p:attrNameLst>
                                      </p:cBhvr>
                                      <p:to>
                                        <p:strVal val="visible"/>
                                      </p:to>
                                    </p:set>
                                    <p:anim calcmode="lin" valueType="num">
                                      <p:cBhvr additive="base">
                                        <p:cTn id="38" dur="4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39" dur="40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par>
                          <p:cTn id="40" fill="hold">
                            <p:stCondLst>
                              <p:cond delay="20000"/>
                            </p:stCondLst>
                            <p:childTnLst>
                              <p:par>
                                <p:cTn id="41" presetID="2" presetClass="entr" presetSubtype="4" fill="hold" nodeType="afterEffect">
                                  <p:stCondLst>
                                    <p:cond delay="0"/>
                                  </p:stCondLst>
                                  <p:childTnLst>
                                    <p:set>
                                      <p:cBhvr>
                                        <p:cTn id="42" dur="1" fill="hold">
                                          <p:stCondLst>
                                            <p:cond delay="0"/>
                                          </p:stCondLst>
                                        </p:cTn>
                                        <p:tgtEl>
                                          <p:spTgt spid="7">
                                            <p:txEl>
                                              <p:pRg st="1" end="1"/>
                                            </p:txEl>
                                          </p:spTgt>
                                        </p:tgtEl>
                                        <p:attrNameLst>
                                          <p:attrName>style.visibility</p:attrName>
                                        </p:attrNameLst>
                                      </p:cBhvr>
                                      <p:to>
                                        <p:strVal val="visible"/>
                                      </p:to>
                                    </p:set>
                                    <p:anim calcmode="lin" valueType="num">
                                      <p:cBhvr additive="base">
                                        <p:cTn id="43" dur="40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44" dur="40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par>
                          <p:cTn id="45" fill="hold">
                            <p:stCondLst>
                              <p:cond delay="24000"/>
                            </p:stCondLst>
                            <p:childTnLst>
                              <p:par>
                                <p:cTn id="46" presetID="53" presetClass="exit" presetSubtype="32" fill="hold" nodeType="afterEffect">
                                  <p:stCondLst>
                                    <p:cond delay="0"/>
                                  </p:stCondLst>
                                  <p:childTnLst>
                                    <p:anim calcmode="lin" valueType="num">
                                      <p:cBhvr>
                                        <p:cTn id="47" dur="4000"/>
                                        <p:tgtEl>
                                          <p:spTgt spid="10"/>
                                        </p:tgtEl>
                                        <p:attrNameLst>
                                          <p:attrName>ppt_w</p:attrName>
                                        </p:attrNameLst>
                                      </p:cBhvr>
                                      <p:tavLst>
                                        <p:tav tm="0">
                                          <p:val>
                                            <p:strVal val="ppt_w"/>
                                          </p:val>
                                        </p:tav>
                                        <p:tav tm="100000">
                                          <p:val>
                                            <p:fltVal val="0"/>
                                          </p:val>
                                        </p:tav>
                                      </p:tavLst>
                                    </p:anim>
                                    <p:anim calcmode="lin" valueType="num">
                                      <p:cBhvr>
                                        <p:cTn id="48" dur="4000"/>
                                        <p:tgtEl>
                                          <p:spTgt spid="10"/>
                                        </p:tgtEl>
                                        <p:attrNameLst>
                                          <p:attrName>ppt_h</p:attrName>
                                        </p:attrNameLst>
                                      </p:cBhvr>
                                      <p:tavLst>
                                        <p:tav tm="0">
                                          <p:val>
                                            <p:strVal val="ppt_h"/>
                                          </p:val>
                                        </p:tav>
                                        <p:tav tm="100000">
                                          <p:val>
                                            <p:fltVal val="0"/>
                                          </p:val>
                                        </p:tav>
                                      </p:tavLst>
                                    </p:anim>
                                    <p:animEffect transition="out" filter="fade">
                                      <p:cBhvr>
                                        <p:cTn id="49" dur="4000"/>
                                        <p:tgtEl>
                                          <p:spTgt spid="10"/>
                                        </p:tgtEl>
                                      </p:cBhvr>
                                    </p:animEffect>
                                    <p:set>
                                      <p:cBhvr>
                                        <p:cTn id="50" dur="1" fill="hold">
                                          <p:stCondLst>
                                            <p:cond delay="3999"/>
                                          </p:stCondLst>
                                        </p:cTn>
                                        <p:tgtEl>
                                          <p:spTgt spid="10"/>
                                        </p:tgtEl>
                                        <p:attrNameLst>
                                          <p:attrName>style.visibility</p:attrName>
                                        </p:attrNameLst>
                                      </p:cBhvr>
                                      <p:to>
                                        <p:strVal val="hidden"/>
                                      </p:to>
                                    </p:set>
                                  </p:childTnLst>
                                </p:cTn>
                              </p:par>
                            </p:childTnLst>
                          </p:cTn>
                        </p:par>
                        <p:par>
                          <p:cTn id="51" fill="hold">
                            <p:stCondLst>
                              <p:cond delay="28000"/>
                            </p:stCondLst>
                            <p:childTnLst>
                              <p:par>
                                <p:cTn id="52" presetID="53" presetClass="entr" presetSubtype="528" fill="hold" grpId="0" nodeType="afterEffect">
                                  <p:stCondLst>
                                    <p:cond delay="0"/>
                                  </p:stCondLst>
                                  <p:childTnLst>
                                    <p:set>
                                      <p:cBhvr>
                                        <p:cTn id="53" dur="1" fill="hold">
                                          <p:stCondLst>
                                            <p:cond delay="0"/>
                                          </p:stCondLst>
                                        </p:cTn>
                                        <p:tgtEl>
                                          <p:spTgt spid="3"/>
                                        </p:tgtEl>
                                        <p:attrNameLst>
                                          <p:attrName>style.visibility</p:attrName>
                                        </p:attrNameLst>
                                      </p:cBhvr>
                                      <p:to>
                                        <p:strVal val="visible"/>
                                      </p:to>
                                    </p:set>
                                    <p:anim calcmode="lin" valueType="num">
                                      <p:cBhvr>
                                        <p:cTn id="54" dur="3000" fill="hold"/>
                                        <p:tgtEl>
                                          <p:spTgt spid="3"/>
                                        </p:tgtEl>
                                        <p:attrNameLst>
                                          <p:attrName>ppt_w</p:attrName>
                                        </p:attrNameLst>
                                      </p:cBhvr>
                                      <p:tavLst>
                                        <p:tav tm="0">
                                          <p:val>
                                            <p:fltVal val="0"/>
                                          </p:val>
                                        </p:tav>
                                        <p:tav tm="100000">
                                          <p:val>
                                            <p:strVal val="#ppt_w"/>
                                          </p:val>
                                        </p:tav>
                                      </p:tavLst>
                                    </p:anim>
                                    <p:anim calcmode="lin" valueType="num">
                                      <p:cBhvr>
                                        <p:cTn id="55" dur="3000" fill="hold"/>
                                        <p:tgtEl>
                                          <p:spTgt spid="3"/>
                                        </p:tgtEl>
                                        <p:attrNameLst>
                                          <p:attrName>ppt_h</p:attrName>
                                        </p:attrNameLst>
                                      </p:cBhvr>
                                      <p:tavLst>
                                        <p:tav tm="0">
                                          <p:val>
                                            <p:fltVal val="0"/>
                                          </p:val>
                                        </p:tav>
                                        <p:tav tm="100000">
                                          <p:val>
                                            <p:strVal val="#ppt_h"/>
                                          </p:val>
                                        </p:tav>
                                      </p:tavLst>
                                    </p:anim>
                                    <p:animEffect transition="in" filter="fade">
                                      <p:cBhvr>
                                        <p:cTn id="56" dur="3000"/>
                                        <p:tgtEl>
                                          <p:spTgt spid="3"/>
                                        </p:tgtEl>
                                      </p:cBhvr>
                                    </p:animEffect>
                                    <p:anim calcmode="lin" valueType="num">
                                      <p:cBhvr>
                                        <p:cTn id="57" dur="3000" fill="hold"/>
                                        <p:tgtEl>
                                          <p:spTgt spid="3"/>
                                        </p:tgtEl>
                                        <p:attrNameLst>
                                          <p:attrName>ppt_x</p:attrName>
                                        </p:attrNameLst>
                                      </p:cBhvr>
                                      <p:tavLst>
                                        <p:tav tm="0">
                                          <p:val>
                                            <p:fltVal val="0.5"/>
                                          </p:val>
                                        </p:tav>
                                        <p:tav tm="100000">
                                          <p:val>
                                            <p:strVal val="#ppt_x"/>
                                          </p:val>
                                        </p:tav>
                                      </p:tavLst>
                                    </p:anim>
                                    <p:anim calcmode="lin" valueType="num">
                                      <p:cBhvr>
                                        <p:cTn id="58" dur="3000" fill="hold"/>
                                        <p:tgtEl>
                                          <p:spTgt spid="3"/>
                                        </p:tgtEl>
                                        <p:attrNameLst>
                                          <p:attrName>ppt_y</p:attrName>
                                        </p:attrNameLst>
                                      </p:cBhvr>
                                      <p:tavLst>
                                        <p:tav tm="0">
                                          <p:val>
                                            <p:fltVal val="0.5"/>
                                          </p:val>
                                        </p:tav>
                                        <p:tav tm="100000">
                                          <p:val>
                                            <p:strVal val="#ppt_y"/>
                                          </p:val>
                                        </p:tav>
                                      </p:tavLst>
                                    </p:anim>
                                  </p:childTnLst>
                                </p:cTn>
                              </p:par>
                              <p:par>
                                <p:cTn id="59" presetID="53" presetClass="entr" presetSubtype="16" fill="hold"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3000" fill="hold"/>
                                        <p:tgtEl>
                                          <p:spTgt spid="4"/>
                                        </p:tgtEl>
                                        <p:attrNameLst>
                                          <p:attrName>ppt_w</p:attrName>
                                        </p:attrNameLst>
                                      </p:cBhvr>
                                      <p:tavLst>
                                        <p:tav tm="0">
                                          <p:val>
                                            <p:fltVal val="0"/>
                                          </p:val>
                                        </p:tav>
                                        <p:tav tm="100000">
                                          <p:val>
                                            <p:strVal val="#ppt_w"/>
                                          </p:val>
                                        </p:tav>
                                      </p:tavLst>
                                    </p:anim>
                                    <p:anim calcmode="lin" valueType="num">
                                      <p:cBhvr>
                                        <p:cTn id="62" dur="3000" fill="hold"/>
                                        <p:tgtEl>
                                          <p:spTgt spid="4"/>
                                        </p:tgtEl>
                                        <p:attrNameLst>
                                          <p:attrName>ppt_h</p:attrName>
                                        </p:attrNameLst>
                                      </p:cBhvr>
                                      <p:tavLst>
                                        <p:tav tm="0">
                                          <p:val>
                                            <p:fltVal val="0"/>
                                          </p:val>
                                        </p:tav>
                                        <p:tav tm="100000">
                                          <p:val>
                                            <p:strVal val="#ppt_h"/>
                                          </p:val>
                                        </p:tav>
                                      </p:tavLst>
                                    </p:anim>
                                    <p:animEffect transition="in" filter="fade">
                                      <p:cBhvr>
                                        <p:cTn id="6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9000" b="-19000"/>
          </a:stretch>
        </a:blipFill>
        <a:effectLst/>
      </p:bgPr>
    </p:bg>
    <p:spTree>
      <p:nvGrpSpPr>
        <p:cNvPr id="1" name=""/>
        <p:cNvGrpSpPr/>
        <p:nvPr/>
      </p:nvGrpSpPr>
      <p:grpSpPr>
        <a:xfrm>
          <a:off x="0" y="0"/>
          <a:ext cx="0" cy="0"/>
          <a:chOff x="0" y="0"/>
          <a:chExt cx="0" cy="0"/>
        </a:xfrm>
      </p:grpSpPr>
      <p:sp>
        <p:nvSpPr>
          <p:cNvPr id="3" name="CaixaDeTexto 2"/>
          <p:cNvSpPr txBox="1">
            <a:spLocks noChangeArrowheads="1"/>
          </p:cNvSpPr>
          <p:nvPr/>
        </p:nvSpPr>
        <p:spPr bwMode="auto">
          <a:xfrm>
            <a:off x="2987824" y="123478"/>
            <a:ext cx="3618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pt-BR" sz="2000" dirty="0" smtClean="0">
                <a:solidFill>
                  <a:srgbClr val="00B0F0"/>
                </a:solidFill>
                <a:latin typeface="Arial Black" panose="020B0A04020102020204" pitchFamily="34" charset="0"/>
              </a:rPr>
              <a:t>REMINISCÊNCIAS</a:t>
            </a:r>
            <a:endParaRPr lang="pt-BR" sz="2000" dirty="0">
              <a:solidFill>
                <a:srgbClr val="00B0F0"/>
              </a:solidFill>
              <a:latin typeface="Arial Black" panose="020B0A04020102020204" pitchFamily="34" charset="0"/>
            </a:endParaRPr>
          </a:p>
        </p:txBody>
      </p:sp>
      <p:sp>
        <p:nvSpPr>
          <p:cNvPr id="4" name="CaixaDeTexto 3"/>
          <p:cNvSpPr txBox="1">
            <a:spLocks noChangeArrowheads="1"/>
          </p:cNvSpPr>
          <p:nvPr/>
        </p:nvSpPr>
        <p:spPr bwMode="auto">
          <a:xfrm>
            <a:off x="251520" y="493658"/>
            <a:ext cx="8784976" cy="4616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pt-BR" b="1" dirty="0" smtClean="0">
                <a:solidFill>
                  <a:srgbClr val="FFFF00"/>
                </a:solidFill>
              </a:rPr>
              <a:t>Recebi  </a:t>
            </a:r>
            <a:r>
              <a:rPr lang="pt-BR" b="1" dirty="0">
                <a:solidFill>
                  <a:srgbClr val="FFFF00"/>
                </a:solidFill>
              </a:rPr>
              <a:t>da Secretaria Municipal de Cultura </a:t>
            </a:r>
          </a:p>
          <a:p>
            <a:pPr algn="ctr" eaLnBrk="1" hangingPunct="1"/>
            <a:r>
              <a:rPr lang="pt-BR" b="1" dirty="0">
                <a:solidFill>
                  <a:srgbClr val="FFFF00"/>
                </a:solidFill>
              </a:rPr>
              <a:t>uma série de livros relacionados  com a nossa cidade, em razão de haver participado do projeto; </a:t>
            </a:r>
            <a:r>
              <a:rPr lang="pt-BR" b="1" dirty="0">
                <a:solidFill>
                  <a:srgbClr val="FF0000"/>
                </a:solidFill>
              </a:rPr>
              <a:t>VERSOS DA PRIMAVERA DE AUTORES </a:t>
            </a:r>
            <a:r>
              <a:rPr lang="pt-BR" b="1" dirty="0" smtClean="0">
                <a:solidFill>
                  <a:srgbClr val="FF0000"/>
                </a:solidFill>
              </a:rPr>
              <a:t>JUNDIAIENSES..</a:t>
            </a:r>
            <a:r>
              <a:rPr lang="pt-BR" b="1" dirty="0" smtClean="0">
                <a:solidFill>
                  <a:srgbClr val="FFFF00"/>
                </a:solidFill>
              </a:rPr>
              <a:t> </a:t>
            </a:r>
            <a:endParaRPr lang="pt-BR" b="1" dirty="0">
              <a:solidFill>
                <a:srgbClr val="FFFF00"/>
              </a:solidFill>
            </a:endParaRPr>
          </a:p>
          <a:p>
            <a:pPr algn="ctr" eaLnBrk="1" hangingPunct="1"/>
            <a:endParaRPr lang="pt-BR" b="1" dirty="0" smtClean="0">
              <a:solidFill>
                <a:srgbClr val="FFFF00"/>
              </a:solidFill>
            </a:endParaRPr>
          </a:p>
          <a:p>
            <a:pPr algn="ctr" eaLnBrk="1" hangingPunct="1"/>
            <a:r>
              <a:rPr lang="pt-BR" b="1" dirty="0" smtClean="0">
                <a:solidFill>
                  <a:srgbClr val="FFFF00"/>
                </a:solidFill>
              </a:rPr>
              <a:t>O </a:t>
            </a:r>
            <a:r>
              <a:rPr lang="pt-BR" b="1" dirty="0">
                <a:solidFill>
                  <a:srgbClr val="FFFF00"/>
                </a:solidFill>
              </a:rPr>
              <a:t>evento, além da publicação de um livro, realizou uma conferência  e, em seu clímax, resultou na colocação de cartazes e  banners  pelas calçadas e parques, para dar uma dimensão mais ampla da Literatura</a:t>
            </a:r>
            <a:r>
              <a:rPr lang="pt-BR" b="1" dirty="0" smtClean="0">
                <a:solidFill>
                  <a:srgbClr val="FFFF00"/>
                </a:solidFill>
              </a:rPr>
              <a:t>.</a:t>
            </a:r>
            <a:endParaRPr lang="pt-BR" b="1" dirty="0">
              <a:solidFill>
                <a:srgbClr val="FFFF00"/>
              </a:solidFill>
            </a:endParaRPr>
          </a:p>
          <a:p>
            <a:pPr algn="ctr" eaLnBrk="1" hangingPunct="1"/>
            <a:r>
              <a:rPr lang="pt-BR" b="1" dirty="0" smtClean="0">
                <a:solidFill>
                  <a:srgbClr val="FFFF00"/>
                </a:solidFill>
              </a:rPr>
              <a:t> </a:t>
            </a:r>
          </a:p>
          <a:p>
            <a:pPr algn="ctr" eaLnBrk="1" hangingPunct="1"/>
            <a:r>
              <a:rPr lang="pt-BR" b="1" dirty="0" smtClean="0">
                <a:solidFill>
                  <a:srgbClr val="FFFF00"/>
                </a:solidFill>
              </a:rPr>
              <a:t>Foi </a:t>
            </a:r>
            <a:r>
              <a:rPr lang="pt-BR" b="1" dirty="0">
                <a:solidFill>
                  <a:srgbClr val="FFFF00"/>
                </a:solidFill>
              </a:rPr>
              <a:t>uma satisfação muito grande ver o meu poema ACALANTO ser exibido em forma de banner, na avenida Nove de Julho e no Parque Botânico Eloy Chaves</a:t>
            </a:r>
            <a:r>
              <a:rPr lang="pt-BR" b="1" dirty="0" smtClean="0">
                <a:solidFill>
                  <a:srgbClr val="FFFF00"/>
                </a:solidFill>
              </a:rPr>
              <a:t>.</a:t>
            </a:r>
            <a:endParaRPr lang="pt-BR" b="1" dirty="0">
              <a:solidFill>
                <a:srgbClr val="FFFF00"/>
              </a:solidFill>
            </a:endParaRPr>
          </a:p>
          <a:p>
            <a:pPr algn="ctr" eaLnBrk="1" hangingPunct="1"/>
            <a:r>
              <a:rPr lang="pt-BR" b="1" dirty="0">
                <a:solidFill>
                  <a:srgbClr val="FFFF00"/>
                </a:solidFill>
              </a:rPr>
              <a:t>Dentre esses livros, despertou atenção especial,  alguns relacionados ao </a:t>
            </a:r>
            <a:r>
              <a:rPr lang="pt-BR" b="1" dirty="0" err="1">
                <a:solidFill>
                  <a:srgbClr val="FFFF00"/>
                </a:solidFill>
              </a:rPr>
              <a:t>Polytheama</a:t>
            </a:r>
            <a:r>
              <a:rPr lang="pt-BR" b="1" dirty="0" smtClean="0">
                <a:solidFill>
                  <a:srgbClr val="FFFF00"/>
                </a:solidFill>
              </a:rPr>
              <a:t>.</a:t>
            </a:r>
          </a:p>
          <a:p>
            <a:pPr algn="ctr" eaLnBrk="1" hangingPunct="1"/>
            <a:endParaRPr lang="pt-BR" b="1" dirty="0" smtClean="0">
              <a:solidFill>
                <a:srgbClr val="FFFF00"/>
              </a:solidFill>
              <a:latin typeface="Bauhaus 93" panose="04030905020B02020C02" pitchFamily="82" charset="0"/>
            </a:endParaRPr>
          </a:p>
          <a:p>
            <a:pPr algn="ctr" eaLnBrk="1" hangingPunct="1"/>
            <a:r>
              <a:rPr lang="pt-BR" sz="2400" i="1" dirty="0" smtClean="0">
                <a:solidFill>
                  <a:srgbClr val="00B0F0"/>
                </a:solidFill>
                <a:latin typeface="Bauhaus 93" panose="04030905020B02020C02" pitchFamily="82" charset="0"/>
              </a:rPr>
              <a:t>Toninho </a:t>
            </a:r>
            <a:r>
              <a:rPr lang="pt-BR" sz="2400" i="1" dirty="0">
                <a:solidFill>
                  <a:srgbClr val="00B0F0"/>
                </a:solidFill>
                <a:latin typeface="Bauhaus 93" panose="04030905020B02020C02" pitchFamily="82" charset="0"/>
              </a:rPr>
              <a:t>Vendramini </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45000">
        <p15:prstTrans prst="curtains"/>
      </p:transition>
    </mc:Choice>
    <mc:Fallback xmlns="">
      <p:transition spd="slow" advClick="0" advTm="4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3">
                                            <p:txEl>
                                              <p:pRg st="0" end="0"/>
                                            </p:txEl>
                                          </p:spTgt>
                                        </p:tgtEl>
                                      </p:cBhvr>
                                    </p:animEffect>
                                    <p:anim calcmode="lin" valueType="num">
                                      <p:cBhvr>
                                        <p:cTn id="10" dur="4000" fill="hold"/>
                                        <p:tgtEl>
                                          <p:spTgt spid="3">
                                            <p:txEl>
                                              <p:pRg st="0" end="0"/>
                                            </p:txEl>
                                          </p:spTgt>
                                        </p:tgtEl>
                                        <p:attrNameLst>
                                          <p:attrName>ppt_x</p:attrName>
                                        </p:attrNameLst>
                                      </p:cBhvr>
                                      <p:tavLst>
                                        <p:tav tm="0">
                                          <p:val>
                                            <p:fltVal val="0.5"/>
                                          </p:val>
                                        </p:tav>
                                        <p:tav tm="100000">
                                          <p:val>
                                            <p:strVal val="#ppt_x"/>
                                          </p:val>
                                        </p:tav>
                                      </p:tavLst>
                                    </p:anim>
                                    <p:anim calcmode="lin" valueType="num">
                                      <p:cBhvr>
                                        <p:cTn id="11" dur="4000" fill="hold"/>
                                        <p:tgtEl>
                                          <p:spTgt spid="3">
                                            <p:txEl>
                                              <p:pRg st="0" end="0"/>
                                            </p:txEl>
                                          </p:spTgt>
                                        </p:tgtEl>
                                        <p:attrNameLst>
                                          <p:attrName>ppt_y</p:attrName>
                                        </p:attrNameLst>
                                      </p:cBhvr>
                                      <p:tavLst>
                                        <p:tav tm="0">
                                          <p:val>
                                            <p:fltVal val="0.5"/>
                                          </p:val>
                                        </p:tav>
                                        <p:tav tm="100000">
                                          <p:val>
                                            <p:strVal val="#ppt_y"/>
                                          </p:val>
                                        </p:tav>
                                      </p:tavLst>
                                    </p:anim>
                                  </p:childTnLst>
                                </p:cTn>
                              </p:par>
                            </p:childTnLst>
                          </p:cTn>
                        </p:par>
                        <p:par>
                          <p:cTn id="12" fill="hold">
                            <p:stCondLst>
                              <p:cond delay="4000"/>
                            </p:stCondLst>
                            <p:childTnLst>
                              <p:par>
                                <p:cTn id="13" presetID="53" presetClass="entr" presetSubtype="528" fill="hold" nodeType="after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 calcmode="lin" valueType="num">
                                      <p:cBhvr>
                                        <p:cTn id="15" dur="5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6" dur="50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17" dur="5000"/>
                                        <p:tgtEl>
                                          <p:spTgt spid="4">
                                            <p:txEl>
                                              <p:pRg st="0" end="0"/>
                                            </p:txEl>
                                          </p:spTgt>
                                        </p:tgtEl>
                                      </p:cBhvr>
                                    </p:animEffect>
                                    <p:anim calcmode="lin" valueType="num">
                                      <p:cBhvr>
                                        <p:cTn id="18" dur="5000" fill="hold"/>
                                        <p:tgtEl>
                                          <p:spTgt spid="4">
                                            <p:txEl>
                                              <p:pRg st="0" end="0"/>
                                            </p:txEl>
                                          </p:spTgt>
                                        </p:tgtEl>
                                        <p:attrNameLst>
                                          <p:attrName>ppt_x</p:attrName>
                                        </p:attrNameLst>
                                      </p:cBhvr>
                                      <p:tavLst>
                                        <p:tav tm="0">
                                          <p:val>
                                            <p:fltVal val="0.5"/>
                                          </p:val>
                                        </p:tav>
                                        <p:tav tm="100000">
                                          <p:val>
                                            <p:strVal val="#ppt_x"/>
                                          </p:val>
                                        </p:tav>
                                      </p:tavLst>
                                    </p:anim>
                                    <p:anim calcmode="lin" valueType="num">
                                      <p:cBhvr>
                                        <p:cTn id="19" dur="5000" fill="hold"/>
                                        <p:tgtEl>
                                          <p:spTgt spid="4">
                                            <p:txEl>
                                              <p:pRg st="0" end="0"/>
                                            </p:txEl>
                                          </p:spTgt>
                                        </p:tgtEl>
                                        <p:attrNameLst>
                                          <p:attrName>ppt_y</p:attrName>
                                        </p:attrNameLst>
                                      </p:cBhvr>
                                      <p:tavLst>
                                        <p:tav tm="0">
                                          <p:val>
                                            <p:fltVal val="0.5"/>
                                          </p:val>
                                        </p:tav>
                                        <p:tav tm="100000">
                                          <p:val>
                                            <p:strVal val="#ppt_y"/>
                                          </p:val>
                                        </p:tav>
                                      </p:tavLst>
                                    </p:anim>
                                  </p:childTnLst>
                                </p:cTn>
                              </p:par>
                            </p:childTnLst>
                          </p:cTn>
                        </p:par>
                        <p:par>
                          <p:cTn id="20" fill="hold">
                            <p:stCondLst>
                              <p:cond delay="9000"/>
                            </p:stCondLst>
                            <p:childTnLst>
                              <p:par>
                                <p:cTn id="21" presetID="53" presetClass="entr" presetSubtype="528" fill="hold" nodeType="afterEffect">
                                  <p:stCondLst>
                                    <p:cond delay="0"/>
                                  </p:stCondLst>
                                  <p:childTnLst>
                                    <p:set>
                                      <p:cBhvr>
                                        <p:cTn id="22" dur="1" fill="hold">
                                          <p:stCondLst>
                                            <p:cond delay="0"/>
                                          </p:stCondLst>
                                        </p:cTn>
                                        <p:tgtEl>
                                          <p:spTgt spid="4">
                                            <p:txEl>
                                              <p:pRg st="1" end="1"/>
                                            </p:txEl>
                                          </p:spTgt>
                                        </p:tgtEl>
                                        <p:attrNameLst>
                                          <p:attrName>style.visibility</p:attrName>
                                        </p:attrNameLst>
                                      </p:cBhvr>
                                      <p:to>
                                        <p:strVal val="visible"/>
                                      </p:to>
                                    </p:set>
                                    <p:anim calcmode="lin" valueType="num">
                                      <p:cBhvr>
                                        <p:cTn id="23" dur="5000" fill="hold"/>
                                        <p:tgtEl>
                                          <p:spTgt spid="4">
                                            <p:txEl>
                                              <p:pRg st="1" end="1"/>
                                            </p:txEl>
                                          </p:spTgt>
                                        </p:tgtEl>
                                        <p:attrNameLst>
                                          <p:attrName>ppt_w</p:attrName>
                                        </p:attrNameLst>
                                      </p:cBhvr>
                                      <p:tavLst>
                                        <p:tav tm="0">
                                          <p:val>
                                            <p:fltVal val="0"/>
                                          </p:val>
                                        </p:tav>
                                        <p:tav tm="100000">
                                          <p:val>
                                            <p:strVal val="#ppt_w"/>
                                          </p:val>
                                        </p:tav>
                                      </p:tavLst>
                                    </p:anim>
                                    <p:anim calcmode="lin" valueType="num">
                                      <p:cBhvr>
                                        <p:cTn id="24" dur="5000" fill="hold"/>
                                        <p:tgtEl>
                                          <p:spTgt spid="4">
                                            <p:txEl>
                                              <p:pRg st="1" end="1"/>
                                            </p:txEl>
                                          </p:spTgt>
                                        </p:tgtEl>
                                        <p:attrNameLst>
                                          <p:attrName>ppt_h</p:attrName>
                                        </p:attrNameLst>
                                      </p:cBhvr>
                                      <p:tavLst>
                                        <p:tav tm="0">
                                          <p:val>
                                            <p:fltVal val="0"/>
                                          </p:val>
                                        </p:tav>
                                        <p:tav tm="100000">
                                          <p:val>
                                            <p:strVal val="#ppt_h"/>
                                          </p:val>
                                        </p:tav>
                                      </p:tavLst>
                                    </p:anim>
                                    <p:animEffect transition="in" filter="fade">
                                      <p:cBhvr>
                                        <p:cTn id="25" dur="5000"/>
                                        <p:tgtEl>
                                          <p:spTgt spid="4">
                                            <p:txEl>
                                              <p:pRg st="1" end="1"/>
                                            </p:txEl>
                                          </p:spTgt>
                                        </p:tgtEl>
                                      </p:cBhvr>
                                    </p:animEffect>
                                    <p:anim calcmode="lin" valueType="num">
                                      <p:cBhvr>
                                        <p:cTn id="26" dur="5000" fill="hold"/>
                                        <p:tgtEl>
                                          <p:spTgt spid="4">
                                            <p:txEl>
                                              <p:pRg st="1" end="1"/>
                                            </p:txEl>
                                          </p:spTgt>
                                        </p:tgtEl>
                                        <p:attrNameLst>
                                          <p:attrName>ppt_x</p:attrName>
                                        </p:attrNameLst>
                                      </p:cBhvr>
                                      <p:tavLst>
                                        <p:tav tm="0">
                                          <p:val>
                                            <p:fltVal val="0.5"/>
                                          </p:val>
                                        </p:tav>
                                        <p:tav tm="100000">
                                          <p:val>
                                            <p:strVal val="#ppt_x"/>
                                          </p:val>
                                        </p:tav>
                                      </p:tavLst>
                                    </p:anim>
                                    <p:anim calcmode="lin" valueType="num">
                                      <p:cBhvr>
                                        <p:cTn id="27" dur="5000" fill="hold"/>
                                        <p:tgtEl>
                                          <p:spTgt spid="4">
                                            <p:txEl>
                                              <p:pRg st="1" end="1"/>
                                            </p:txEl>
                                          </p:spTgt>
                                        </p:tgtEl>
                                        <p:attrNameLst>
                                          <p:attrName>ppt_y</p:attrName>
                                        </p:attrNameLst>
                                      </p:cBhvr>
                                      <p:tavLst>
                                        <p:tav tm="0">
                                          <p:val>
                                            <p:fltVal val="0.5"/>
                                          </p:val>
                                        </p:tav>
                                        <p:tav tm="100000">
                                          <p:val>
                                            <p:strVal val="#ppt_y"/>
                                          </p:val>
                                        </p:tav>
                                      </p:tavLst>
                                    </p:anim>
                                  </p:childTnLst>
                                </p:cTn>
                              </p:par>
                            </p:childTnLst>
                          </p:cTn>
                        </p:par>
                        <p:par>
                          <p:cTn id="28" fill="hold">
                            <p:stCondLst>
                              <p:cond delay="14000"/>
                            </p:stCondLst>
                            <p:childTnLst>
                              <p:par>
                                <p:cTn id="29" presetID="53" presetClass="entr" presetSubtype="528" fill="hold" nodeType="afterEffect">
                                  <p:stCondLst>
                                    <p:cond delay="0"/>
                                  </p:stCondLst>
                                  <p:childTnLst>
                                    <p:set>
                                      <p:cBhvr>
                                        <p:cTn id="30" dur="1" fill="hold">
                                          <p:stCondLst>
                                            <p:cond delay="0"/>
                                          </p:stCondLst>
                                        </p:cTn>
                                        <p:tgtEl>
                                          <p:spTgt spid="4">
                                            <p:txEl>
                                              <p:pRg st="3" end="3"/>
                                            </p:txEl>
                                          </p:spTgt>
                                        </p:tgtEl>
                                        <p:attrNameLst>
                                          <p:attrName>style.visibility</p:attrName>
                                        </p:attrNameLst>
                                      </p:cBhvr>
                                      <p:to>
                                        <p:strVal val="visible"/>
                                      </p:to>
                                    </p:set>
                                    <p:anim calcmode="lin" valueType="num">
                                      <p:cBhvr>
                                        <p:cTn id="31" dur="5000" fill="hold"/>
                                        <p:tgtEl>
                                          <p:spTgt spid="4">
                                            <p:txEl>
                                              <p:pRg st="3" end="3"/>
                                            </p:txEl>
                                          </p:spTgt>
                                        </p:tgtEl>
                                        <p:attrNameLst>
                                          <p:attrName>ppt_w</p:attrName>
                                        </p:attrNameLst>
                                      </p:cBhvr>
                                      <p:tavLst>
                                        <p:tav tm="0">
                                          <p:val>
                                            <p:fltVal val="0"/>
                                          </p:val>
                                        </p:tav>
                                        <p:tav tm="100000">
                                          <p:val>
                                            <p:strVal val="#ppt_w"/>
                                          </p:val>
                                        </p:tav>
                                      </p:tavLst>
                                    </p:anim>
                                    <p:anim calcmode="lin" valueType="num">
                                      <p:cBhvr>
                                        <p:cTn id="32" dur="5000" fill="hold"/>
                                        <p:tgtEl>
                                          <p:spTgt spid="4">
                                            <p:txEl>
                                              <p:pRg st="3" end="3"/>
                                            </p:txEl>
                                          </p:spTgt>
                                        </p:tgtEl>
                                        <p:attrNameLst>
                                          <p:attrName>ppt_h</p:attrName>
                                        </p:attrNameLst>
                                      </p:cBhvr>
                                      <p:tavLst>
                                        <p:tav tm="0">
                                          <p:val>
                                            <p:fltVal val="0"/>
                                          </p:val>
                                        </p:tav>
                                        <p:tav tm="100000">
                                          <p:val>
                                            <p:strVal val="#ppt_h"/>
                                          </p:val>
                                        </p:tav>
                                      </p:tavLst>
                                    </p:anim>
                                    <p:animEffect transition="in" filter="fade">
                                      <p:cBhvr>
                                        <p:cTn id="33" dur="5000"/>
                                        <p:tgtEl>
                                          <p:spTgt spid="4">
                                            <p:txEl>
                                              <p:pRg st="3" end="3"/>
                                            </p:txEl>
                                          </p:spTgt>
                                        </p:tgtEl>
                                      </p:cBhvr>
                                    </p:animEffect>
                                    <p:anim calcmode="lin" valueType="num">
                                      <p:cBhvr>
                                        <p:cTn id="34" dur="5000" fill="hold"/>
                                        <p:tgtEl>
                                          <p:spTgt spid="4">
                                            <p:txEl>
                                              <p:pRg st="3" end="3"/>
                                            </p:txEl>
                                          </p:spTgt>
                                        </p:tgtEl>
                                        <p:attrNameLst>
                                          <p:attrName>ppt_x</p:attrName>
                                        </p:attrNameLst>
                                      </p:cBhvr>
                                      <p:tavLst>
                                        <p:tav tm="0">
                                          <p:val>
                                            <p:fltVal val="0.5"/>
                                          </p:val>
                                        </p:tav>
                                        <p:tav tm="100000">
                                          <p:val>
                                            <p:strVal val="#ppt_x"/>
                                          </p:val>
                                        </p:tav>
                                      </p:tavLst>
                                    </p:anim>
                                    <p:anim calcmode="lin" valueType="num">
                                      <p:cBhvr>
                                        <p:cTn id="35" dur="5000" fill="hold"/>
                                        <p:tgtEl>
                                          <p:spTgt spid="4">
                                            <p:txEl>
                                              <p:pRg st="3" end="3"/>
                                            </p:txEl>
                                          </p:spTgt>
                                        </p:tgtEl>
                                        <p:attrNameLst>
                                          <p:attrName>ppt_y</p:attrName>
                                        </p:attrNameLst>
                                      </p:cBhvr>
                                      <p:tavLst>
                                        <p:tav tm="0">
                                          <p:val>
                                            <p:fltVal val="0.5"/>
                                          </p:val>
                                        </p:tav>
                                        <p:tav tm="100000">
                                          <p:val>
                                            <p:strVal val="#ppt_y"/>
                                          </p:val>
                                        </p:tav>
                                      </p:tavLst>
                                    </p:anim>
                                  </p:childTnLst>
                                </p:cTn>
                              </p:par>
                            </p:childTnLst>
                          </p:cTn>
                        </p:par>
                        <p:par>
                          <p:cTn id="36" fill="hold">
                            <p:stCondLst>
                              <p:cond delay="19000"/>
                            </p:stCondLst>
                            <p:childTnLst>
                              <p:par>
                                <p:cTn id="37" presetID="53" presetClass="entr" presetSubtype="528" fill="hold" nodeType="afterEffect">
                                  <p:stCondLst>
                                    <p:cond delay="0"/>
                                  </p:stCondLst>
                                  <p:childTnLst>
                                    <p:set>
                                      <p:cBhvr>
                                        <p:cTn id="38" dur="1" fill="hold">
                                          <p:stCondLst>
                                            <p:cond delay="0"/>
                                          </p:stCondLst>
                                        </p:cTn>
                                        <p:tgtEl>
                                          <p:spTgt spid="4">
                                            <p:txEl>
                                              <p:pRg st="4" end="4"/>
                                            </p:txEl>
                                          </p:spTgt>
                                        </p:tgtEl>
                                        <p:attrNameLst>
                                          <p:attrName>style.visibility</p:attrName>
                                        </p:attrNameLst>
                                      </p:cBhvr>
                                      <p:to>
                                        <p:strVal val="visible"/>
                                      </p:to>
                                    </p:set>
                                    <p:anim calcmode="lin" valueType="num">
                                      <p:cBhvr>
                                        <p:cTn id="39" dur="5000" fill="hold"/>
                                        <p:tgtEl>
                                          <p:spTgt spid="4">
                                            <p:txEl>
                                              <p:pRg st="4" end="4"/>
                                            </p:txEl>
                                          </p:spTgt>
                                        </p:tgtEl>
                                        <p:attrNameLst>
                                          <p:attrName>ppt_w</p:attrName>
                                        </p:attrNameLst>
                                      </p:cBhvr>
                                      <p:tavLst>
                                        <p:tav tm="0">
                                          <p:val>
                                            <p:fltVal val="0"/>
                                          </p:val>
                                        </p:tav>
                                        <p:tav tm="100000">
                                          <p:val>
                                            <p:strVal val="#ppt_w"/>
                                          </p:val>
                                        </p:tav>
                                      </p:tavLst>
                                    </p:anim>
                                    <p:anim calcmode="lin" valueType="num">
                                      <p:cBhvr>
                                        <p:cTn id="40" dur="5000" fill="hold"/>
                                        <p:tgtEl>
                                          <p:spTgt spid="4">
                                            <p:txEl>
                                              <p:pRg st="4" end="4"/>
                                            </p:txEl>
                                          </p:spTgt>
                                        </p:tgtEl>
                                        <p:attrNameLst>
                                          <p:attrName>ppt_h</p:attrName>
                                        </p:attrNameLst>
                                      </p:cBhvr>
                                      <p:tavLst>
                                        <p:tav tm="0">
                                          <p:val>
                                            <p:fltVal val="0"/>
                                          </p:val>
                                        </p:tav>
                                        <p:tav tm="100000">
                                          <p:val>
                                            <p:strVal val="#ppt_h"/>
                                          </p:val>
                                        </p:tav>
                                      </p:tavLst>
                                    </p:anim>
                                    <p:animEffect transition="in" filter="fade">
                                      <p:cBhvr>
                                        <p:cTn id="41" dur="5000"/>
                                        <p:tgtEl>
                                          <p:spTgt spid="4">
                                            <p:txEl>
                                              <p:pRg st="4" end="4"/>
                                            </p:txEl>
                                          </p:spTgt>
                                        </p:tgtEl>
                                      </p:cBhvr>
                                    </p:animEffect>
                                    <p:anim calcmode="lin" valueType="num">
                                      <p:cBhvr>
                                        <p:cTn id="42" dur="5000" fill="hold"/>
                                        <p:tgtEl>
                                          <p:spTgt spid="4">
                                            <p:txEl>
                                              <p:pRg st="4" end="4"/>
                                            </p:txEl>
                                          </p:spTgt>
                                        </p:tgtEl>
                                        <p:attrNameLst>
                                          <p:attrName>ppt_x</p:attrName>
                                        </p:attrNameLst>
                                      </p:cBhvr>
                                      <p:tavLst>
                                        <p:tav tm="0">
                                          <p:val>
                                            <p:fltVal val="0.5"/>
                                          </p:val>
                                        </p:tav>
                                        <p:tav tm="100000">
                                          <p:val>
                                            <p:strVal val="#ppt_x"/>
                                          </p:val>
                                        </p:tav>
                                      </p:tavLst>
                                    </p:anim>
                                    <p:anim calcmode="lin" valueType="num">
                                      <p:cBhvr>
                                        <p:cTn id="43" dur="5000" fill="hold"/>
                                        <p:tgtEl>
                                          <p:spTgt spid="4">
                                            <p:txEl>
                                              <p:pRg st="4" end="4"/>
                                            </p:txEl>
                                          </p:spTgt>
                                        </p:tgtEl>
                                        <p:attrNameLst>
                                          <p:attrName>ppt_y</p:attrName>
                                        </p:attrNameLst>
                                      </p:cBhvr>
                                      <p:tavLst>
                                        <p:tav tm="0">
                                          <p:val>
                                            <p:fltVal val="0.5"/>
                                          </p:val>
                                        </p:tav>
                                        <p:tav tm="100000">
                                          <p:val>
                                            <p:strVal val="#ppt_y"/>
                                          </p:val>
                                        </p:tav>
                                      </p:tavLst>
                                    </p:anim>
                                  </p:childTnLst>
                                </p:cTn>
                              </p:par>
                            </p:childTnLst>
                          </p:cTn>
                        </p:par>
                        <p:par>
                          <p:cTn id="44" fill="hold">
                            <p:stCondLst>
                              <p:cond delay="24000"/>
                            </p:stCondLst>
                            <p:childTnLst>
                              <p:par>
                                <p:cTn id="45" presetID="53" presetClass="entr" presetSubtype="528" fill="hold" nodeType="afterEffect">
                                  <p:stCondLst>
                                    <p:cond delay="0"/>
                                  </p:stCondLst>
                                  <p:childTnLst>
                                    <p:set>
                                      <p:cBhvr>
                                        <p:cTn id="46" dur="1" fill="hold">
                                          <p:stCondLst>
                                            <p:cond delay="0"/>
                                          </p:stCondLst>
                                        </p:cTn>
                                        <p:tgtEl>
                                          <p:spTgt spid="4">
                                            <p:txEl>
                                              <p:pRg st="5" end="5"/>
                                            </p:txEl>
                                          </p:spTgt>
                                        </p:tgtEl>
                                        <p:attrNameLst>
                                          <p:attrName>style.visibility</p:attrName>
                                        </p:attrNameLst>
                                      </p:cBhvr>
                                      <p:to>
                                        <p:strVal val="visible"/>
                                      </p:to>
                                    </p:set>
                                    <p:anim calcmode="lin" valueType="num">
                                      <p:cBhvr>
                                        <p:cTn id="47" dur="5000" fill="hold"/>
                                        <p:tgtEl>
                                          <p:spTgt spid="4">
                                            <p:txEl>
                                              <p:pRg st="5" end="5"/>
                                            </p:txEl>
                                          </p:spTgt>
                                        </p:tgtEl>
                                        <p:attrNameLst>
                                          <p:attrName>ppt_w</p:attrName>
                                        </p:attrNameLst>
                                      </p:cBhvr>
                                      <p:tavLst>
                                        <p:tav tm="0">
                                          <p:val>
                                            <p:fltVal val="0"/>
                                          </p:val>
                                        </p:tav>
                                        <p:tav tm="100000">
                                          <p:val>
                                            <p:strVal val="#ppt_w"/>
                                          </p:val>
                                        </p:tav>
                                      </p:tavLst>
                                    </p:anim>
                                    <p:anim calcmode="lin" valueType="num">
                                      <p:cBhvr>
                                        <p:cTn id="48" dur="5000" fill="hold"/>
                                        <p:tgtEl>
                                          <p:spTgt spid="4">
                                            <p:txEl>
                                              <p:pRg st="5" end="5"/>
                                            </p:txEl>
                                          </p:spTgt>
                                        </p:tgtEl>
                                        <p:attrNameLst>
                                          <p:attrName>ppt_h</p:attrName>
                                        </p:attrNameLst>
                                      </p:cBhvr>
                                      <p:tavLst>
                                        <p:tav tm="0">
                                          <p:val>
                                            <p:fltVal val="0"/>
                                          </p:val>
                                        </p:tav>
                                        <p:tav tm="100000">
                                          <p:val>
                                            <p:strVal val="#ppt_h"/>
                                          </p:val>
                                        </p:tav>
                                      </p:tavLst>
                                    </p:anim>
                                    <p:animEffect transition="in" filter="fade">
                                      <p:cBhvr>
                                        <p:cTn id="49" dur="5000"/>
                                        <p:tgtEl>
                                          <p:spTgt spid="4">
                                            <p:txEl>
                                              <p:pRg st="5" end="5"/>
                                            </p:txEl>
                                          </p:spTgt>
                                        </p:tgtEl>
                                      </p:cBhvr>
                                    </p:animEffect>
                                    <p:anim calcmode="lin" valueType="num">
                                      <p:cBhvr>
                                        <p:cTn id="50" dur="5000" fill="hold"/>
                                        <p:tgtEl>
                                          <p:spTgt spid="4">
                                            <p:txEl>
                                              <p:pRg st="5" end="5"/>
                                            </p:txEl>
                                          </p:spTgt>
                                        </p:tgtEl>
                                        <p:attrNameLst>
                                          <p:attrName>ppt_x</p:attrName>
                                        </p:attrNameLst>
                                      </p:cBhvr>
                                      <p:tavLst>
                                        <p:tav tm="0">
                                          <p:val>
                                            <p:fltVal val="0.5"/>
                                          </p:val>
                                        </p:tav>
                                        <p:tav tm="100000">
                                          <p:val>
                                            <p:strVal val="#ppt_x"/>
                                          </p:val>
                                        </p:tav>
                                      </p:tavLst>
                                    </p:anim>
                                    <p:anim calcmode="lin" valueType="num">
                                      <p:cBhvr>
                                        <p:cTn id="51" dur="5000" fill="hold"/>
                                        <p:tgtEl>
                                          <p:spTgt spid="4">
                                            <p:txEl>
                                              <p:pRg st="5" end="5"/>
                                            </p:txEl>
                                          </p:spTgt>
                                        </p:tgtEl>
                                        <p:attrNameLst>
                                          <p:attrName>ppt_y</p:attrName>
                                        </p:attrNameLst>
                                      </p:cBhvr>
                                      <p:tavLst>
                                        <p:tav tm="0">
                                          <p:val>
                                            <p:fltVal val="0.5"/>
                                          </p:val>
                                        </p:tav>
                                        <p:tav tm="100000">
                                          <p:val>
                                            <p:strVal val="#ppt_y"/>
                                          </p:val>
                                        </p:tav>
                                      </p:tavLst>
                                    </p:anim>
                                  </p:childTnLst>
                                </p:cTn>
                              </p:par>
                            </p:childTnLst>
                          </p:cTn>
                        </p:par>
                        <p:par>
                          <p:cTn id="52" fill="hold">
                            <p:stCondLst>
                              <p:cond delay="29000"/>
                            </p:stCondLst>
                            <p:childTnLst>
                              <p:par>
                                <p:cTn id="53" presetID="53" presetClass="entr" presetSubtype="528" fill="hold" nodeType="afterEffect">
                                  <p:stCondLst>
                                    <p:cond delay="0"/>
                                  </p:stCondLst>
                                  <p:childTnLst>
                                    <p:set>
                                      <p:cBhvr>
                                        <p:cTn id="54" dur="1" fill="hold">
                                          <p:stCondLst>
                                            <p:cond delay="0"/>
                                          </p:stCondLst>
                                        </p:cTn>
                                        <p:tgtEl>
                                          <p:spTgt spid="4">
                                            <p:txEl>
                                              <p:pRg st="6" end="6"/>
                                            </p:txEl>
                                          </p:spTgt>
                                        </p:tgtEl>
                                        <p:attrNameLst>
                                          <p:attrName>style.visibility</p:attrName>
                                        </p:attrNameLst>
                                      </p:cBhvr>
                                      <p:to>
                                        <p:strVal val="visible"/>
                                      </p:to>
                                    </p:set>
                                    <p:anim calcmode="lin" valueType="num">
                                      <p:cBhvr>
                                        <p:cTn id="55" dur="5000" fill="hold"/>
                                        <p:tgtEl>
                                          <p:spTgt spid="4">
                                            <p:txEl>
                                              <p:pRg st="6" end="6"/>
                                            </p:txEl>
                                          </p:spTgt>
                                        </p:tgtEl>
                                        <p:attrNameLst>
                                          <p:attrName>ppt_w</p:attrName>
                                        </p:attrNameLst>
                                      </p:cBhvr>
                                      <p:tavLst>
                                        <p:tav tm="0">
                                          <p:val>
                                            <p:fltVal val="0"/>
                                          </p:val>
                                        </p:tav>
                                        <p:tav tm="100000">
                                          <p:val>
                                            <p:strVal val="#ppt_w"/>
                                          </p:val>
                                        </p:tav>
                                      </p:tavLst>
                                    </p:anim>
                                    <p:anim calcmode="lin" valueType="num">
                                      <p:cBhvr>
                                        <p:cTn id="56" dur="5000" fill="hold"/>
                                        <p:tgtEl>
                                          <p:spTgt spid="4">
                                            <p:txEl>
                                              <p:pRg st="6" end="6"/>
                                            </p:txEl>
                                          </p:spTgt>
                                        </p:tgtEl>
                                        <p:attrNameLst>
                                          <p:attrName>ppt_h</p:attrName>
                                        </p:attrNameLst>
                                      </p:cBhvr>
                                      <p:tavLst>
                                        <p:tav tm="0">
                                          <p:val>
                                            <p:fltVal val="0"/>
                                          </p:val>
                                        </p:tav>
                                        <p:tav tm="100000">
                                          <p:val>
                                            <p:strVal val="#ppt_h"/>
                                          </p:val>
                                        </p:tav>
                                      </p:tavLst>
                                    </p:anim>
                                    <p:animEffect transition="in" filter="fade">
                                      <p:cBhvr>
                                        <p:cTn id="57" dur="5000"/>
                                        <p:tgtEl>
                                          <p:spTgt spid="4">
                                            <p:txEl>
                                              <p:pRg st="6" end="6"/>
                                            </p:txEl>
                                          </p:spTgt>
                                        </p:tgtEl>
                                      </p:cBhvr>
                                    </p:animEffect>
                                    <p:anim calcmode="lin" valueType="num">
                                      <p:cBhvr>
                                        <p:cTn id="58" dur="5000" fill="hold"/>
                                        <p:tgtEl>
                                          <p:spTgt spid="4">
                                            <p:txEl>
                                              <p:pRg st="6" end="6"/>
                                            </p:txEl>
                                          </p:spTgt>
                                        </p:tgtEl>
                                        <p:attrNameLst>
                                          <p:attrName>ppt_x</p:attrName>
                                        </p:attrNameLst>
                                      </p:cBhvr>
                                      <p:tavLst>
                                        <p:tav tm="0">
                                          <p:val>
                                            <p:fltVal val="0.5"/>
                                          </p:val>
                                        </p:tav>
                                        <p:tav tm="100000">
                                          <p:val>
                                            <p:strVal val="#ppt_x"/>
                                          </p:val>
                                        </p:tav>
                                      </p:tavLst>
                                    </p:anim>
                                    <p:anim calcmode="lin" valueType="num">
                                      <p:cBhvr>
                                        <p:cTn id="59" dur="5000" fill="hold"/>
                                        <p:tgtEl>
                                          <p:spTgt spid="4">
                                            <p:txEl>
                                              <p:pRg st="6" end="6"/>
                                            </p:txEl>
                                          </p:spTgt>
                                        </p:tgtEl>
                                        <p:attrNameLst>
                                          <p:attrName>ppt_y</p:attrName>
                                        </p:attrNameLst>
                                      </p:cBhvr>
                                      <p:tavLst>
                                        <p:tav tm="0">
                                          <p:val>
                                            <p:fltVal val="0.5"/>
                                          </p:val>
                                        </p:tav>
                                        <p:tav tm="100000">
                                          <p:val>
                                            <p:strVal val="#ppt_y"/>
                                          </p:val>
                                        </p:tav>
                                      </p:tavLst>
                                    </p:anim>
                                  </p:childTnLst>
                                </p:cTn>
                              </p:par>
                            </p:childTnLst>
                          </p:cTn>
                        </p:par>
                        <p:par>
                          <p:cTn id="60" fill="hold">
                            <p:stCondLst>
                              <p:cond delay="34000"/>
                            </p:stCondLst>
                            <p:childTnLst>
                              <p:par>
                                <p:cTn id="61" presetID="53" presetClass="entr" presetSubtype="528" fill="hold" nodeType="afterEffect">
                                  <p:stCondLst>
                                    <p:cond delay="0"/>
                                  </p:stCondLst>
                                  <p:childTnLst>
                                    <p:set>
                                      <p:cBhvr>
                                        <p:cTn id="62" dur="1" fill="hold">
                                          <p:stCondLst>
                                            <p:cond delay="0"/>
                                          </p:stCondLst>
                                        </p:cTn>
                                        <p:tgtEl>
                                          <p:spTgt spid="4">
                                            <p:txEl>
                                              <p:pRg st="8" end="8"/>
                                            </p:txEl>
                                          </p:spTgt>
                                        </p:tgtEl>
                                        <p:attrNameLst>
                                          <p:attrName>style.visibility</p:attrName>
                                        </p:attrNameLst>
                                      </p:cBhvr>
                                      <p:to>
                                        <p:strVal val="visible"/>
                                      </p:to>
                                    </p:set>
                                    <p:anim calcmode="lin" valueType="num">
                                      <p:cBhvr>
                                        <p:cTn id="63" dur="5000" fill="hold"/>
                                        <p:tgtEl>
                                          <p:spTgt spid="4">
                                            <p:txEl>
                                              <p:pRg st="8" end="8"/>
                                            </p:txEl>
                                          </p:spTgt>
                                        </p:tgtEl>
                                        <p:attrNameLst>
                                          <p:attrName>ppt_w</p:attrName>
                                        </p:attrNameLst>
                                      </p:cBhvr>
                                      <p:tavLst>
                                        <p:tav tm="0">
                                          <p:val>
                                            <p:fltVal val="0"/>
                                          </p:val>
                                        </p:tav>
                                        <p:tav tm="100000">
                                          <p:val>
                                            <p:strVal val="#ppt_w"/>
                                          </p:val>
                                        </p:tav>
                                      </p:tavLst>
                                    </p:anim>
                                    <p:anim calcmode="lin" valueType="num">
                                      <p:cBhvr>
                                        <p:cTn id="64" dur="5000" fill="hold"/>
                                        <p:tgtEl>
                                          <p:spTgt spid="4">
                                            <p:txEl>
                                              <p:pRg st="8" end="8"/>
                                            </p:txEl>
                                          </p:spTgt>
                                        </p:tgtEl>
                                        <p:attrNameLst>
                                          <p:attrName>ppt_h</p:attrName>
                                        </p:attrNameLst>
                                      </p:cBhvr>
                                      <p:tavLst>
                                        <p:tav tm="0">
                                          <p:val>
                                            <p:fltVal val="0"/>
                                          </p:val>
                                        </p:tav>
                                        <p:tav tm="100000">
                                          <p:val>
                                            <p:strVal val="#ppt_h"/>
                                          </p:val>
                                        </p:tav>
                                      </p:tavLst>
                                    </p:anim>
                                    <p:animEffect transition="in" filter="fade">
                                      <p:cBhvr>
                                        <p:cTn id="65" dur="5000"/>
                                        <p:tgtEl>
                                          <p:spTgt spid="4">
                                            <p:txEl>
                                              <p:pRg st="8" end="8"/>
                                            </p:txEl>
                                          </p:spTgt>
                                        </p:tgtEl>
                                      </p:cBhvr>
                                    </p:animEffect>
                                    <p:anim calcmode="lin" valueType="num">
                                      <p:cBhvr>
                                        <p:cTn id="66" dur="5000" fill="hold"/>
                                        <p:tgtEl>
                                          <p:spTgt spid="4">
                                            <p:txEl>
                                              <p:pRg st="8" end="8"/>
                                            </p:txEl>
                                          </p:spTgt>
                                        </p:tgtEl>
                                        <p:attrNameLst>
                                          <p:attrName>ppt_x</p:attrName>
                                        </p:attrNameLst>
                                      </p:cBhvr>
                                      <p:tavLst>
                                        <p:tav tm="0">
                                          <p:val>
                                            <p:fltVal val="0.5"/>
                                          </p:val>
                                        </p:tav>
                                        <p:tav tm="100000">
                                          <p:val>
                                            <p:strVal val="#ppt_x"/>
                                          </p:val>
                                        </p:tav>
                                      </p:tavLst>
                                    </p:anim>
                                    <p:anim calcmode="lin" valueType="num">
                                      <p:cBhvr>
                                        <p:cTn id="67" dur="5000" fill="hold"/>
                                        <p:tgtEl>
                                          <p:spTgt spid="4">
                                            <p:txEl>
                                              <p:pRg st="8" end="8"/>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1000" b="-11000"/>
          </a:stretch>
        </a:blipFill>
        <a:effectLst/>
      </p:bgPr>
    </p:bg>
    <p:spTree>
      <p:nvGrpSpPr>
        <p:cNvPr id="1" name=""/>
        <p:cNvGrpSpPr/>
        <p:nvPr/>
      </p:nvGrpSpPr>
      <p:grpSpPr>
        <a:xfrm>
          <a:off x="0" y="0"/>
          <a:ext cx="0" cy="0"/>
          <a:chOff x="0" y="0"/>
          <a:chExt cx="0" cy="0"/>
        </a:xfrm>
      </p:grpSpPr>
      <p:sp>
        <p:nvSpPr>
          <p:cNvPr id="2" name="Retângulo 1"/>
          <p:cNvSpPr>
            <a:spLocks noChangeArrowheads="1"/>
          </p:cNvSpPr>
          <p:nvPr/>
        </p:nvSpPr>
        <p:spPr bwMode="auto">
          <a:xfrm>
            <a:off x="142844" y="1928808"/>
            <a:ext cx="8731164"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pt-BR" sz="2000" b="1" dirty="0">
                <a:solidFill>
                  <a:srgbClr val="FF0000"/>
                </a:solidFill>
                <a:effectLst>
                  <a:outerShdw blurRad="38100" dist="38100" dir="2700000" algn="tl">
                    <a:srgbClr val="000000">
                      <a:alpha val="43137"/>
                    </a:srgbClr>
                  </a:outerShdw>
                </a:effectLst>
              </a:rPr>
              <a:t>Aos desfolhá-los a emoção foi tomando conta do meu ser, pois revi fotos do Teatro, quando ainda era o Cine Polytheama na década de 1950, onde nas “matinês” de domingo, assistia  aqueles filmes  em branco e preto; Gordo e o Magro, Os Três Patetas e do Zorro e seu inseparável amigo, o índio de alcunha “Tonto”. Tudo era desenvolvido em “episódios", fazendo com que tivéssemos de comparecer nos próximos para não perder o enredo da história e era o que mais gostávamos, por causa das aventuras que eram idolatradas; próprios dos meninos daquela época</a:t>
            </a:r>
            <a:r>
              <a:rPr lang="pt-BR" sz="2000" b="1" dirty="0" smtClean="0">
                <a:solidFill>
                  <a:srgbClr val="FF0000"/>
                </a:solidFill>
                <a:effectLst>
                  <a:outerShdw blurRad="38100" dist="38100" dir="2700000" algn="tl">
                    <a:srgbClr val="000000">
                      <a:alpha val="43137"/>
                    </a:srgbClr>
                  </a:outerShdw>
                </a:effectLst>
              </a:rPr>
              <a:t>. </a:t>
            </a:r>
            <a:endParaRPr lang="pt-BR" sz="2000" b="1" dirty="0">
              <a:solidFill>
                <a:srgbClr val="FF0000"/>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42000">
        <p15:prstTrans prst="wind"/>
      </p:transition>
    </mc:Choice>
    <mc:Fallback xmlns="">
      <p:transition spd="slow" advClick="0" advTm="4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528"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5000"/>
                                        <p:tgtEl>
                                          <p:spTgt spid="2">
                                            <p:txEl>
                                              <p:pRg st="0" end="0"/>
                                            </p:txEl>
                                          </p:spTgt>
                                        </p:tgtEl>
                                      </p:cBhvr>
                                    </p:animEffect>
                                    <p:anim calcmode="lin" valueType="num">
                                      <p:cBhvr>
                                        <p:cTn id="10" dur="5000" fill="hold"/>
                                        <p:tgtEl>
                                          <p:spTgt spid="2">
                                            <p:txEl>
                                              <p:pRg st="0" end="0"/>
                                            </p:txEl>
                                          </p:spTgt>
                                        </p:tgtEl>
                                        <p:attrNameLst>
                                          <p:attrName>ppt_x</p:attrName>
                                        </p:attrNameLst>
                                      </p:cBhvr>
                                      <p:tavLst>
                                        <p:tav tm="0">
                                          <p:val>
                                            <p:fltVal val="0.5"/>
                                          </p:val>
                                        </p:tav>
                                        <p:tav tm="100000">
                                          <p:val>
                                            <p:strVal val="#ppt_x"/>
                                          </p:val>
                                        </p:tav>
                                      </p:tavLst>
                                    </p:anim>
                                    <p:anim calcmode="lin" valueType="num">
                                      <p:cBhvr>
                                        <p:cTn id="11" dur="5000" fill="hold"/>
                                        <p:tgtEl>
                                          <p:spTgt spid="2">
                                            <p:txEl>
                                              <p:pRg st="0" end="0"/>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9000" b="-9000"/>
          </a:stretch>
        </a:blipFill>
        <a:effectLst/>
      </p:bgPr>
    </p:bg>
    <p:spTree>
      <p:nvGrpSpPr>
        <p:cNvPr id="1" name=""/>
        <p:cNvGrpSpPr/>
        <p:nvPr/>
      </p:nvGrpSpPr>
      <p:grpSpPr>
        <a:xfrm>
          <a:off x="0" y="0"/>
          <a:ext cx="0" cy="0"/>
          <a:chOff x="0" y="0"/>
          <a:chExt cx="0" cy="0"/>
        </a:xfrm>
      </p:grpSpPr>
      <p:sp>
        <p:nvSpPr>
          <p:cNvPr id="2" name="Retângulo 1"/>
          <p:cNvSpPr>
            <a:spLocks noChangeArrowheads="1"/>
          </p:cNvSpPr>
          <p:nvPr/>
        </p:nvSpPr>
        <p:spPr bwMode="auto">
          <a:xfrm>
            <a:off x="251520" y="3363838"/>
            <a:ext cx="8731164"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pt-BR" sz="2000" b="1" dirty="0" smtClean="0">
                <a:solidFill>
                  <a:srgbClr val="FFFF00"/>
                </a:solidFill>
              </a:rPr>
              <a:t>A </a:t>
            </a:r>
            <a:r>
              <a:rPr lang="pt-BR" sz="2000" b="1" dirty="0">
                <a:solidFill>
                  <a:srgbClr val="FFFF00"/>
                </a:solidFill>
              </a:rPr>
              <a:t>empolgação do decorrer do filme era tanta, que os mais ousados atiravam pedras na tela para atingir os inimigos do Zorro, que em desabalada carreira em seu cavalo “Silver”, percorria as pradarias de terras americanas, “caçando” os inimigos que eram  bandidos mau encarados  e  índios rebeldes desgarrados de </a:t>
            </a:r>
            <a:r>
              <a:rPr lang="pt-BR" sz="2000" b="1" dirty="0" smtClean="0">
                <a:solidFill>
                  <a:srgbClr val="FFFF00"/>
                </a:solidFill>
              </a:rPr>
              <a:t>suas </a:t>
            </a:r>
            <a:r>
              <a:rPr lang="pt-BR" sz="2000" b="1" dirty="0">
                <a:solidFill>
                  <a:srgbClr val="FFFF00"/>
                </a:solidFill>
              </a:rPr>
              <a:t>tribos. </a:t>
            </a:r>
          </a:p>
          <a:p>
            <a:pPr algn="ctr"/>
            <a:r>
              <a:rPr lang="pt-BR" sz="2000" b="1" dirty="0">
                <a:solidFill>
                  <a:srgbClr val="FFFF00"/>
                </a:solidFill>
              </a:rPr>
              <a:t> </a:t>
            </a:r>
          </a:p>
        </p:txBody>
      </p:sp>
    </p:spTree>
    <p:extLst>
      <p:ext uri="{BB962C8B-B14F-4D97-AF65-F5344CB8AC3E}">
        <p14:creationId xmlns:p14="http://schemas.microsoft.com/office/powerpoint/2010/main" val="3646295459"/>
      </p:ext>
    </p:extLst>
  </p:cSld>
  <p:clrMapOvr>
    <a:masterClrMapping/>
  </p:clrMapOvr>
  <mc:AlternateContent xmlns:mc="http://schemas.openxmlformats.org/markup-compatibility/2006">
    <mc:Choice xmlns:p14="http://schemas.microsoft.com/office/powerpoint/2010/main" Requires="p14">
      <p:transition spd="slow" p14:dur="5000" advClick="0" advTm="38000">
        <p:wheel spokes="1"/>
      </p:transition>
    </mc:Choice>
    <mc:Fallback>
      <p:transition spd="slow" advClick="0" advTm="38000">
        <p:wheel spokes="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5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40000" b="-40000"/>
          </a:stretch>
        </a:blipFill>
        <a:effectLst/>
      </p:bgPr>
    </p:bg>
    <p:spTree>
      <p:nvGrpSpPr>
        <p:cNvPr id="1" name=""/>
        <p:cNvGrpSpPr/>
        <p:nvPr/>
      </p:nvGrpSpPr>
      <p:grpSpPr>
        <a:xfrm>
          <a:off x="0" y="0"/>
          <a:ext cx="0" cy="0"/>
          <a:chOff x="0" y="0"/>
          <a:chExt cx="0" cy="0"/>
        </a:xfrm>
      </p:grpSpPr>
      <p:sp>
        <p:nvSpPr>
          <p:cNvPr id="19458" name="Retângulo 1"/>
          <p:cNvSpPr>
            <a:spLocks noChangeArrowheads="1"/>
          </p:cNvSpPr>
          <p:nvPr/>
        </p:nvSpPr>
        <p:spPr bwMode="auto">
          <a:xfrm>
            <a:off x="2195514" y="1083469"/>
            <a:ext cx="4662487"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endParaRPr lang="pt-BR">
              <a:solidFill>
                <a:srgbClr val="FFFFFF"/>
              </a:solidFill>
            </a:endParaRPr>
          </a:p>
          <a:p>
            <a:endParaRPr lang="pt-BR">
              <a:solidFill>
                <a:srgbClr val="FFFFFF"/>
              </a:solidFill>
            </a:endParaRPr>
          </a:p>
          <a:p>
            <a:endParaRPr lang="pt-BR">
              <a:solidFill>
                <a:srgbClr val="FFFFFF"/>
              </a:solidFill>
            </a:endParaRPr>
          </a:p>
          <a:p>
            <a:endParaRPr lang="pt-BR">
              <a:solidFill>
                <a:srgbClr val="FFFFFF"/>
              </a:solidFill>
            </a:endParaRPr>
          </a:p>
          <a:p>
            <a:endParaRPr lang="pt-BR">
              <a:solidFill>
                <a:srgbClr val="FFFFFF"/>
              </a:solidFill>
            </a:endParaRPr>
          </a:p>
          <a:p>
            <a:endParaRPr lang="pt-BR">
              <a:solidFill>
                <a:srgbClr val="FFFFFF"/>
              </a:solidFill>
            </a:endParaRPr>
          </a:p>
          <a:p>
            <a:endParaRPr lang="pt-BR">
              <a:solidFill>
                <a:srgbClr val="FFFFFF"/>
              </a:solidFill>
            </a:endParaRPr>
          </a:p>
          <a:p>
            <a:endParaRPr lang="pt-BR">
              <a:solidFill>
                <a:srgbClr val="FFFFFF"/>
              </a:solidFill>
            </a:endParaRPr>
          </a:p>
          <a:p>
            <a:endParaRPr lang="pt-BR">
              <a:solidFill>
                <a:srgbClr val="FFFFFF"/>
              </a:solidFill>
            </a:endParaRPr>
          </a:p>
          <a:p>
            <a:endParaRPr lang="pt-BR">
              <a:solidFill>
                <a:srgbClr val="FFFFFF"/>
              </a:solidFill>
            </a:endParaRPr>
          </a:p>
        </p:txBody>
      </p:sp>
      <p:sp>
        <p:nvSpPr>
          <p:cNvPr id="3" name="CaixaDeTexto 2"/>
          <p:cNvSpPr txBox="1">
            <a:spLocks noChangeArrowheads="1"/>
          </p:cNvSpPr>
          <p:nvPr/>
        </p:nvSpPr>
        <p:spPr bwMode="auto">
          <a:xfrm>
            <a:off x="79909" y="3003798"/>
            <a:ext cx="8893695"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pt-BR" sz="1600" b="1" dirty="0" smtClean="0">
                <a:solidFill>
                  <a:srgbClr val="FFFF00"/>
                </a:solidFill>
              </a:rPr>
              <a:t>Com </a:t>
            </a:r>
            <a:r>
              <a:rPr lang="pt-BR" sz="1600" b="1" dirty="0">
                <a:solidFill>
                  <a:srgbClr val="FFFF00"/>
                </a:solidFill>
              </a:rPr>
              <a:t>o decorrer dos anos, chegou  a época das </a:t>
            </a:r>
          </a:p>
          <a:p>
            <a:pPr algn="ctr" eaLnBrk="1" hangingPunct="1"/>
            <a:r>
              <a:rPr lang="pt-BR" sz="1600" b="1" dirty="0">
                <a:solidFill>
                  <a:srgbClr val="FFFF00"/>
                </a:solidFill>
              </a:rPr>
              <a:t>grandes produções cinematográficas em CINEMASCOPE, cujo filme era projetado em uma tela côncava, dando a sensação de efeitos </a:t>
            </a:r>
            <a:r>
              <a:rPr lang="pt-BR" sz="1600" b="1" dirty="0" smtClean="0">
                <a:solidFill>
                  <a:srgbClr val="FFFF00"/>
                </a:solidFill>
              </a:rPr>
              <a:t>especiais.</a:t>
            </a:r>
            <a:r>
              <a:rPr lang="pt-BR" sz="1600" b="1" dirty="0">
                <a:solidFill>
                  <a:srgbClr val="FFFF00"/>
                </a:solidFill>
              </a:rPr>
              <a:t> </a:t>
            </a:r>
            <a:r>
              <a:rPr lang="pt-BR" sz="1600" b="1" dirty="0" smtClean="0">
                <a:solidFill>
                  <a:srgbClr val="FFFF00"/>
                </a:solidFill>
              </a:rPr>
              <a:t>Neste </a:t>
            </a:r>
            <a:r>
              <a:rPr lang="pt-BR" sz="1600" b="1" dirty="0">
                <a:solidFill>
                  <a:srgbClr val="FFFF00"/>
                </a:solidFill>
              </a:rPr>
              <a:t>mister, os responsáveis pelo Cine Polytheama trouxeram</a:t>
            </a:r>
          </a:p>
          <a:p>
            <a:pPr algn="ctr" eaLnBrk="1" hangingPunct="1"/>
            <a:r>
              <a:rPr lang="pt-BR" sz="1600" b="1" dirty="0">
                <a:solidFill>
                  <a:srgbClr val="FFFF00"/>
                </a:solidFill>
              </a:rPr>
              <a:t> para Jundiaí filmes inesquecíveis tais como:</a:t>
            </a:r>
          </a:p>
          <a:p>
            <a:pPr algn="ctr" eaLnBrk="1" hangingPunct="1"/>
            <a:endParaRPr lang="pt-BR" sz="1600" b="1" dirty="0">
              <a:solidFill>
                <a:srgbClr val="FFFF00"/>
              </a:solidFill>
            </a:endParaRPr>
          </a:p>
          <a:p>
            <a:pPr algn="ctr" eaLnBrk="1" hangingPunct="1"/>
            <a:r>
              <a:rPr lang="pt-BR" sz="1600" b="1" dirty="0">
                <a:solidFill>
                  <a:srgbClr val="FFFF00"/>
                </a:solidFill>
              </a:rPr>
              <a:t>SANSÃO E DALILA, </a:t>
            </a:r>
            <a:r>
              <a:rPr lang="pt-BR" sz="1600" b="1" dirty="0" smtClean="0">
                <a:solidFill>
                  <a:srgbClr val="FFFF00"/>
                </a:solidFill>
              </a:rPr>
              <a:t>O </a:t>
            </a:r>
            <a:r>
              <a:rPr lang="pt-BR" sz="1600" b="1" dirty="0">
                <a:solidFill>
                  <a:srgbClr val="FFFF00"/>
                </a:solidFill>
              </a:rPr>
              <a:t>MANTO </a:t>
            </a:r>
            <a:r>
              <a:rPr lang="pt-BR" sz="1600" b="1" dirty="0" smtClean="0">
                <a:solidFill>
                  <a:srgbClr val="FFFF00"/>
                </a:solidFill>
              </a:rPr>
              <a:t>SAGRADO, O </a:t>
            </a:r>
            <a:r>
              <a:rPr lang="pt-BR" sz="1600" b="1" dirty="0">
                <a:solidFill>
                  <a:srgbClr val="FFFF00"/>
                </a:solidFill>
              </a:rPr>
              <a:t>PODEROSO </a:t>
            </a:r>
            <a:r>
              <a:rPr lang="pt-BR" sz="1600" b="1" dirty="0" smtClean="0">
                <a:solidFill>
                  <a:srgbClr val="FFFF00"/>
                </a:solidFill>
              </a:rPr>
              <a:t>CHEFÃO E </a:t>
            </a:r>
            <a:r>
              <a:rPr lang="pt-BR" sz="1600" b="1" dirty="0">
                <a:solidFill>
                  <a:srgbClr val="FFFF00"/>
                </a:solidFill>
              </a:rPr>
              <a:t>O VENTO LEVOU, cuja </a:t>
            </a:r>
            <a:r>
              <a:rPr lang="pt-BR" sz="1600" b="1" dirty="0" smtClean="0">
                <a:solidFill>
                  <a:srgbClr val="FFFF00"/>
                </a:solidFill>
              </a:rPr>
              <a:t>tema musical,  </a:t>
            </a:r>
            <a:r>
              <a:rPr lang="pt-BR" sz="1600" b="1" dirty="0">
                <a:solidFill>
                  <a:srgbClr val="FFFF00"/>
                </a:solidFill>
              </a:rPr>
              <a:t>contempla essa formatação.</a:t>
            </a:r>
          </a:p>
          <a:p>
            <a:pPr algn="ctr" eaLnBrk="1" hangingPunct="1"/>
            <a:endParaRPr lang="pt-BR" sz="1600" b="1" dirty="0">
              <a:solidFill>
                <a:srgbClr val="FFFF00"/>
              </a:solidFill>
            </a:endParaRPr>
          </a:p>
        </p:txBody>
      </p:sp>
    </p:spTree>
  </p:cSld>
  <p:clrMapOvr>
    <a:masterClrMapping/>
  </p:clrMapOvr>
  <mc:AlternateContent xmlns:mc="http://schemas.openxmlformats.org/markup-compatibility/2006">
    <mc:Choice xmlns:p14="http://schemas.microsoft.com/office/powerpoint/2010/main" Requires="p14">
      <p:transition spd="slow" p14:dur="5000" advClick="0" advTm="38000">
        <p14:doors dir="vert"/>
      </p:transition>
    </mc:Choice>
    <mc:Fallback>
      <p:transition spd="slow" advClick="0" advTm="3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0"/>
                                        <p:tgtEl>
                                          <p:spTgt spid="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5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5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5000"/>
                                        <p:tgtEl>
                                          <p:spTgt spid="3">
                                            <p:txEl>
                                              <p:pRg st="1" end="1"/>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5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8" dur="50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9" dur="5000"/>
                                        <p:tgtEl>
                                          <p:spTgt spid="3">
                                            <p:txEl>
                                              <p:pRg st="2" end="2"/>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calcmode="lin" valueType="num">
                                      <p:cBhvr>
                                        <p:cTn id="22" dur="5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3" dur="50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4" dur="5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96000">
              <a:srgbClr val="002060"/>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100000" t="100000"/>
          </a:path>
        </a:gradFill>
        <a:effectLst/>
      </p:bgPr>
    </p:bg>
    <p:spTree>
      <p:nvGrpSpPr>
        <p:cNvPr id="1" name=""/>
        <p:cNvGrpSpPr/>
        <p:nvPr/>
      </p:nvGrpSpPr>
      <p:grpSpPr>
        <a:xfrm>
          <a:off x="0" y="0"/>
          <a:ext cx="0" cy="0"/>
          <a:chOff x="0" y="0"/>
          <a:chExt cx="0" cy="0"/>
        </a:xfrm>
      </p:grpSpPr>
      <p:sp>
        <p:nvSpPr>
          <p:cNvPr id="20482" name="Retângulo 1"/>
          <p:cNvSpPr>
            <a:spLocks noChangeArrowheads="1"/>
          </p:cNvSpPr>
          <p:nvPr/>
        </p:nvSpPr>
        <p:spPr bwMode="auto">
          <a:xfrm>
            <a:off x="2195514" y="1083469"/>
            <a:ext cx="4662487"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endParaRPr lang="pt-BR">
              <a:solidFill>
                <a:srgbClr val="FFFFFF"/>
              </a:solidFill>
            </a:endParaRPr>
          </a:p>
          <a:p>
            <a:endParaRPr lang="pt-BR">
              <a:solidFill>
                <a:srgbClr val="FFFFFF"/>
              </a:solidFill>
            </a:endParaRPr>
          </a:p>
          <a:p>
            <a:endParaRPr lang="pt-BR">
              <a:solidFill>
                <a:srgbClr val="FFFFFF"/>
              </a:solidFill>
            </a:endParaRPr>
          </a:p>
          <a:p>
            <a:endParaRPr lang="pt-BR">
              <a:solidFill>
                <a:srgbClr val="FFFFFF"/>
              </a:solidFill>
            </a:endParaRPr>
          </a:p>
          <a:p>
            <a:endParaRPr lang="pt-BR">
              <a:solidFill>
                <a:srgbClr val="FFFFFF"/>
              </a:solidFill>
            </a:endParaRPr>
          </a:p>
          <a:p>
            <a:endParaRPr lang="pt-BR">
              <a:solidFill>
                <a:srgbClr val="FFFFFF"/>
              </a:solidFill>
            </a:endParaRPr>
          </a:p>
          <a:p>
            <a:endParaRPr lang="pt-BR">
              <a:solidFill>
                <a:srgbClr val="FFFFFF"/>
              </a:solidFill>
            </a:endParaRPr>
          </a:p>
          <a:p>
            <a:endParaRPr lang="pt-BR">
              <a:solidFill>
                <a:srgbClr val="FFFFFF"/>
              </a:solidFill>
            </a:endParaRPr>
          </a:p>
          <a:p>
            <a:endParaRPr lang="pt-BR">
              <a:solidFill>
                <a:srgbClr val="FFFFFF"/>
              </a:solidFill>
            </a:endParaRPr>
          </a:p>
          <a:p>
            <a:endParaRPr lang="pt-BR">
              <a:solidFill>
                <a:srgbClr val="FFFFFF"/>
              </a:solidFill>
            </a:endParaRPr>
          </a:p>
        </p:txBody>
      </p:sp>
      <p:sp>
        <p:nvSpPr>
          <p:cNvPr id="20483" name="CaixaDeTexto 2"/>
          <p:cNvSpPr txBox="1">
            <a:spLocks noChangeArrowheads="1"/>
          </p:cNvSpPr>
          <p:nvPr/>
        </p:nvSpPr>
        <p:spPr bwMode="auto">
          <a:xfrm>
            <a:off x="323851" y="195262"/>
            <a:ext cx="86407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pt-BR" sz="1600">
                <a:solidFill>
                  <a:schemeClr val="bg1"/>
                </a:solidFill>
              </a:rPr>
              <a:t>  </a:t>
            </a:r>
          </a:p>
        </p:txBody>
      </p:sp>
      <p:sp>
        <p:nvSpPr>
          <p:cNvPr id="4" name="CaixaDeTexto 3"/>
          <p:cNvSpPr txBox="1">
            <a:spLocks noChangeArrowheads="1"/>
          </p:cNvSpPr>
          <p:nvPr/>
        </p:nvSpPr>
        <p:spPr bwMode="auto">
          <a:xfrm>
            <a:off x="521460" y="789385"/>
            <a:ext cx="8371116" cy="4062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pt-BR" dirty="0">
              <a:solidFill>
                <a:schemeClr val="bg1"/>
              </a:solidFill>
            </a:endParaRPr>
          </a:p>
          <a:p>
            <a:pPr algn="ctr" eaLnBrk="1" hangingPunct="1"/>
            <a:endParaRPr lang="pt-BR" dirty="0">
              <a:solidFill>
                <a:schemeClr val="bg1"/>
              </a:solidFill>
            </a:endParaRPr>
          </a:p>
          <a:p>
            <a:pPr algn="ctr" eaLnBrk="1" hangingPunct="1"/>
            <a:endParaRPr lang="pt-BR" dirty="0">
              <a:solidFill>
                <a:schemeClr val="bg1"/>
              </a:solidFill>
            </a:endParaRPr>
          </a:p>
          <a:p>
            <a:pPr algn="ctr" eaLnBrk="1" hangingPunct="1"/>
            <a:endParaRPr lang="pt-BR" dirty="0">
              <a:solidFill>
                <a:schemeClr val="bg1"/>
              </a:solidFill>
            </a:endParaRPr>
          </a:p>
          <a:p>
            <a:pPr algn="ctr" eaLnBrk="1" hangingPunct="1"/>
            <a:endParaRPr lang="pt-BR" dirty="0">
              <a:solidFill>
                <a:schemeClr val="bg1"/>
              </a:solidFill>
            </a:endParaRPr>
          </a:p>
          <a:p>
            <a:pPr algn="ctr" eaLnBrk="1" hangingPunct="1"/>
            <a:r>
              <a:rPr lang="pt-BR" sz="2400" dirty="0">
                <a:solidFill>
                  <a:srgbClr val="00B0F0"/>
                </a:solidFill>
              </a:rPr>
              <a:t>Hoje, o Polytheama, vestido com o seu manto secular, tornou-se mais do que uma sala de espetáculos teatrais e é agora, a alma da cidade. Os de fora, quando vêm para cá, se maravilham. E nós sabemos que este foi apenas, embora difícil, o seu primeiro século.</a:t>
            </a:r>
          </a:p>
          <a:p>
            <a:pPr algn="ctr" eaLnBrk="1" hangingPunct="1"/>
            <a:endParaRPr lang="pt-BR" sz="2400" dirty="0">
              <a:solidFill>
                <a:srgbClr val="00B0F0"/>
              </a:solidFill>
            </a:endParaRPr>
          </a:p>
          <a:p>
            <a:pPr algn="ctr" eaLnBrk="1" hangingPunct="1"/>
            <a:r>
              <a:rPr lang="pt-BR" sz="2400" dirty="0">
                <a:solidFill>
                  <a:srgbClr val="00B0F0"/>
                </a:solidFill>
              </a:rPr>
              <a:t>Trecho do livro Polytheama: O Primeiro </a:t>
            </a:r>
            <a:r>
              <a:rPr lang="pt-BR" sz="2400" dirty="0" smtClean="0">
                <a:solidFill>
                  <a:srgbClr val="00B0F0"/>
                </a:solidFill>
              </a:rPr>
              <a:t>Século. </a:t>
            </a:r>
            <a:endParaRPr lang="pt-BR" sz="2400" dirty="0">
              <a:solidFill>
                <a:srgbClr val="00B0F0"/>
              </a:solidFill>
            </a:endParaRPr>
          </a:p>
        </p:txBody>
      </p:sp>
      <p:pic>
        <p:nvPicPr>
          <p:cNvPr id="5" name="Imagem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2004" y="195263"/>
            <a:ext cx="3712325" cy="1836416"/>
          </a:xfrm>
          <a:prstGeom prst="round2DiagRect">
            <a:avLst>
              <a:gd name="adj1" fmla="val 16667"/>
              <a:gd name="adj2" fmla="val 0"/>
            </a:avLst>
          </a:prstGeom>
          <a:ln w="12700" cap="sq">
            <a:solidFill>
              <a:srgbClr val="FFC000"/>
            </a:solidFill>
            <a:miter lim="800000"/>
          </a:ln>
          <a:effectLst>
            <a:outerShdw blurRad="254000" algn="tl" rotWithShape="0">
              <a:srgbClr val="000000">
                <a:alpha val="43000"/>
              </a:srgbClr>
            </a:outerShdw>
          </a:effectLst>
        </p:spPr>
      </p:pic>
      <p:pic>
        <p:nvPicPr>
          <p:cNvPr id="6" name="Imagem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01937" y="185703"/>
            <a:ext cx="3712127" cy="1845976"/>
          </a:xfrm>
          <a:prstGeom prst="rect">
            <a:avLst/>
          </a:prstGeom>
          <a:ln w="127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mc:AlternateContent xmlns:mc="http://schemas.openxmlformats.org/markup-compatibility/2006">
    <mc:Choice xmlns:p14="http://schemas.microsoft.com/office/powerpoint/2010/main" Requires="p14">
      <p:transition spd="slow" p14:dur="5000" advClick="0" advTm="33000">
        <p14:warp dir="in"/>
      </p:transition>
    </mc:Choice>
    <mc:Fallback>
      <p:transition spd="slow" advClick="0"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fltVal val="0"/>
                                          </p:val>
                                        </p:tav>
                                        <p:tav tm="100000">
                                          <p:val>
                                            <p:strVal val="#ppt_h"/>
                                          </p:val>
                                        </p:tav>
                                      </p:tavLst>
                                    </p:anim>
                                    <p:animEffect transition="in" filter="fade">
                                      <p:cBhvr>
                                        <p:cTn id="9" dur="5000"/>
                                        <p:tgtEl>
                                          <p:spTgt spid="5"/>
                                        </p:tgtEl>
                                      </p:cBhvr>
                                    </p:animEffect>
                                  </p:childTnLst>
                                </p:cTn>
                              </p:par>
                            </p:childTnLst>
                          </p:cTn>
                        </p:par>
                        <p:par>
                          <p:cTn id="10" fill="hold">
                            <p:stCondLst>
                              <p:cond delay="5000"/>
                            </p:stCondLst>
                            <p:childTnLst>
                              <p:par>
                                <p:cTn id="11" presetID="53" presetClass="entr" presetSubtype="16"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0" fill="hold"/>
                                        <p:tgtEl>
                                          <p:spTgt spid="6"/>
                                        </p:tgtEl>
                                        <p:attrNameLst>
                                          <p:attrName>ppt_w</p:attrName>
                                        </p:attrNameLst>
                                      </p:cBhvr>
                                      <p:tavLst>
                                        <p:tav tm="0">
                                          <p:val>
                                            <p:fltVal val="0"/>
                                          </p:val>
                                        </p:tav>
                                        <p:tav tm="100000">
                                          <p:val>
                                            <p:strVal val="#ppt_w"/>
                                          </p:val>
                                        </p:tav>
                                      </p:tavLst>
                                    </p:anim>
                                    <p:anim calcmode="lin" valueType="num">
                                      <p:cBhvr>
                                        <p:cTn id="14" dur="5000" fill="hold"/>
                                        <p:tgtEl>
                                          <p:spTgt spid="6"/>
                                        </p:tgtEl>
                                        <p:attrNameLst>
                                          <p:attrName>ppt_h</p:attrName>
                                        </p:attrNameLst>
                                      </p:cBhvr>
                                      <p:tavLst>
                                        <p:tav tm="0">
                                          <p:val>
                                            <p:fltVal val="0"/>
                                          </p:val>
                                        </p:tav>
                                        <p:tav tm="100000">
                                          <p:val>
                                            <p:strVal val="#ppt_h"/>
                                          </p:val>
                                        </p:tav>
                                      </p:tavLst>
                                    </p:anim>
                                    <p:animEffect transition="in" filter="fade">
                                      <p:cBhvr>
                                        <p:cTn id="15" dur="5000"/>
                                        <p:tgtEl>
                                          <p:spTgt spid="6"/>
                                        </p:tgtEl>
                                      </p:cBhvr>
                                    </p:animEffect>
                                  </p:childTnLst>
                                </p:cTn>
                              </p:par>
                            </p:childTnLst>
                          </p:cTn>
                        </p:par>
                        <p:par>
                          <p:cTn id="16" fill="hold">
                            <p:stCondLst>
                              <p:cond delay="10000"/>
                            </p:stCondLst>
                            <p:childTnLst>
                              <p:par>
                                <p:cTn id="17" presetID="53" presetClass="entr" presetSubtype="16" fill="hold" nodeType="after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anim calcmode="lin" valueType="num">
                                      <p:cBhvr>
                                        <p:cTn id="19" dur="5000" fill="hold"/>
                                        <p:tgtEl>
                                          <p:spTgt spid="4">
                                            <p:txEl>
                                              <p:pRg st="5" end="5"/>
                                            </p:txEl>
                                          </p:spTgt>
                                        </p:tgtEl>
                                        <p:attrNameLst>
                                          <p:attrName>ppt_w</p:attrName>
                                        </p:attrNameLst>
                                      </p:cBhvr>
                                      <p:tavLst>
                                        <p:tav tm="0">
                                          <p:val>
                                            <p:fltVal val="0"/>
                                          </p:val>
                                        </p:tav>
                                        <p:tav tm="100000">
                                          <p:val>
                                            <p:strVal val="#ppt_w"/>
                                          </p:val>
                                        </p:tav>
                                      </p:tavLst>
                                    </p:anim>
                                    <p:anim calcmode="lin" valueType="num">
                                      <p:cBhvr>
                                        <p:cTn id="20" dur="5000" fill="hold"/>
                                        <p:tgtEl>
                                          <p:spTgt spid="4">
                                            <p:txEl>
                                              <p:pRg st="5" end="5"/>
                                            </p:txEl>
                                          </p:spTgt>
                                        </p:tgtEl>
                                        <p:attrNameLst>
                                          <p:attrName>ppt_h</p:attrName>
                                        </p:attrNameLst>
                                      </p:cBhvr>
                                      <p:tavLst>
                                        <p:tav tm="0">
                                          <p:val>
                                            <p:fltVal val="0"/>
                                          </p:val>
                                        </p:tav>
                                        <p:tav tm="100000">
                                          <p:val>
                                            <p:strVal val="#ppt_h"/>
                                          </p:val>
                                        </p:tav>
                                      </p:tavLst>
                                    </p:anim>
                                    <p:animEffect transition="in" filter="fade">
                                      <p:cBhvr>
                                        <p:cTn id="21" dur="5000"/>
                                        <p:tgtEl>
                                          <p:spTgt spid="4">
                                            <p:txEl>
                                              <p:pRg st="5" end="5"/>
                                            </p:txEl>
                                          </p:spTgt>
                                        </p:tgtEl>
                                      </p:cBhvr>
                                    </p:animEffect>
                                  </p:childTnLst>
                                </p:cTn>
                              </p:par>
                            </p:childTnLst>
                          </p:cTn>
                        </p:par>
                        <p:par>
                          <p:cTn id="22" fill="hold">
                            <p:stCondLst>
                              <p:cond delay="15000"/>
                            </p:stCondLst>
                            <p:childTnLst>
                              <p:par>
                                <p:cTn id="23" presetID="53" presetClass="entr" presetSubtype="16" fill="hold" nodeType="afterEffect">
                                  <p:stCondLst>
                                    <p:cond delay="0"/>
                                  </p:stCondLst>
                                  <p:childTnLst>
                                    <p:set>
                                      <p:cBhvr>
                                        <p:cTn id="24" dur="1" fill="hold">
                                          <p:stCondLst>
                                            <p:cond delay="0"/>
                                          </p:stCondLst>
                                        </p:cTn>
                                        <p:tgtEl>
                                          <p:spTgt spid="4">
                                            <p:txEl>
                                              <p:pRg st="7" end="7"/>
                                            </p:txEl>
                                          </p:spTgt>
                                        </p:tgtEl>
                                        <p:attrNameLst>
                                          <p:attrName>style.visibility</p:attrName>
                                        </p:attrNameLst>
                                      </p:cBhvr>
                                      <p:to>
                                        <p:strVal val="visible"/>
                                      </p:to>
                                    </p:set>
                                    <p:anim calcmode="lin" valueType="num">
                                      <p:cBhvr>
                                        <p:cTn id="25" dur="5000" fill="hold"/>
                                        <p:tgtEl>
                                          <p:spTgt spid="4">
                                            <p:txEl>
                                              <p:pRg st="7" end="7"/>
                                            </p:txEl>
                                          </p:spTgt>
                                        </p:tgtEl>
                                        <p:attrNameLst>
                                          <p:attrName>ppt_w</p:attrName>
                                        </p:attrNameLst>
                                      </p:cBhvr>
                                      <p:tavLst>
                                        <p:tav tm="0">
                                          <p:val>
                                            <p:fltVal val="0"/>
                                          </p:val>
                                        </p:tav>
                                        <p:tav tm="100000">
                                          <p:val>
                                            <p:strVal val="#ppt_w"/>
                                          </p:val>
                                        </p:tav>
                                      </p:tavLst>
                                    </p:anim>
                                    <p:anim calcmode="lin" valueType="num">
                                      <p:cBhvr>
                                        <p:cTn id="26" dur="5000" fill="hold"/>
                                        <p:tgtEl>
                                          <p:spTgt spid="4">
                                            <p:txEl>
                                              <p:pRg st="7" end="7"/>
                                            </p:txEl>
                                          </p:spTgt>
                                        </p:tgtEl>
                                        <p:attrNameLst>
                                          <p:attrName>ppt_h</p:attrName>
                                        </p:attrNameLst>
                                      </p:cBhvr>
                                      <p:tavLst>
                                        <p:tav tm="0">
                                          <p:val>
                                            <p:fltVal val="0"/>
                                          </p:val>
                                        </p:tav>
                                        <p:tav tm="100000">
                                          <p:val>
                                            <p:strVal val="#ppt_h"/>
                                          </p:val>
                                        </p:tav>
                                      </p:tavLst>
                                    </p:anim>
                                    <p:animEffect transition="in" filter="fade">
                                      <p:cBhvr>
                                        <p:cTn id="27" dur="50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2000" b="-2000"/>
          </a:stretch>
        </a:blipFill>
        <a:effectLst/>
      </p:bgPr>
    </p:bg>
    <p:spTree>
      <p:nvGrpSpPr>
        <p:cNvPr id="1" name=""/>
        <p:cNvGrpSpPr/>
        <p:nvPr/>
      </p:nvGrpSpPr>
      <p:grpSpPr>
        <a:xfrm>
          <a:off x="0" y="0"/>
          <a:ext cx="0" cy="0"/>
          <a:chOff x="0" y="0"/>
          <a:chExt cx="0" cy="0"/>
        </a:xfrm>
      </p:grpSpPr>
      <p:sp>
        <p:nvSpPr>
          <p:cNvPr id="2" name="Retângulo 1"/>
          <p:cNvSpPr/>
          <p:nvPr/>
        </p:nvSpPr>
        <p:spPr>
          <a:xfrm>
            <a:off x="2627784" y="160338"/>
            <a:ext cx="4320480" cy="3724096"/>
          </a:xfrm>
          <a:prstGeom prst="rect">
            <a:avLst/>
          </a:prstGeom>
        </p:spPr>
        <p:txBody>
          <a:bodyPr wrap="square">
            <a:spAutoFit/>
          </a:bodyPr>
          <a:lstStyle/>
          <a:p>
            <a:pPr algn="ctr" fontAlgn="auto">
              <a:spcBef>
                <a:spcPts val="0"/>
              </a:spcBef>
              <a:spcAft>
                <a:spcPts val="0"/>
              </a:spcAft>
            </a:pPr>
            <a:r>
              <a:rPr lang="pt-BR" sz="2400" b="1" dirty="0" smtClean="0">
                <a:solidFill>
                  <a:srgbClr val="FFFF00"/>
                </a:solidFill>
                <a:effectLst>
                  <a:outerShdw blurRad="38100" dist="38100" dir="2700000" algn="tl">
                    <a:srgbClr val="000000">
                      <a:alpha val="43137"/>
                    </a:srgbClr>
                  </a:outerShdw>
                </a:effectLst>
                <a:latin typeface="Chiller" panose="04020404031007020602" pitchFamily="82" charset="0"/>
                <a:cs typeface="David" panose="020E0502060401010101" pitchFamily="34" charset="-79"/>
              </a:rPr>
              <a:t> </a:t>
            </a:r>
            <a:r>
              <a:rPr lang="pt-BR" sz="1600" b="1" dirty="0" smtClean="0">
                <a:solidFill>
                  <a:srgbClr val="92D050"/>
                </a:solidFill>
                <a:effectLst>
                  <a:outerShdw blurRad="38100" dist="38100" dir="2700000" algn="tl">
                    <a:srgbClr val="000000">
                      <a:alpha val="43137"/>
                    </a:srgbClr>
                  </a:outerShdw>
                </a:effectLst>
                <a:latin typeface="Chiller" panose="04020404031007020602" pitchFamily="82" charset="0"/>
                <a:cs typeface="David" panose="020E0502060401010101" pitchFamily="34" charset="-79"/>
              </a:rPr>
              <a:t>CRIAÇÃO </a:t>
            </a:r>
            <a:r>
              <a:rPr lang="pt-BR" sz="1600" b="1" dirty="0">
                <a:solidFill>
                  <a:srgbClr val="92D050"/>
                </a:solidFill>
                <a:effectLst>
                  <a:outerShdw blurRad="38100" dist="38100" dir="2700000" algn="tl">
                    <a:srgbClr val="000000">
                      <a:alpha val="43137"/>
                    </a:srgbClr>
                  </a:outerShdw>
                </a:effectLst>
                <a:latin typeface="Chiller" panose="04020404031007020602" pitchFamily="82" charset="0"/>
                <a:cs typeface="David" panose="020E0502060401010101" pitchFamily="34" charset="-79"/>
              </a:rPr>
              <a:t>E </a:t>
            </a:r>
            <a:r>
              <a:rPr lang="pt-BR" sz="1600" b="1" dirty="0" smtClean="0">
                <a:solidFill>
                  <a:srgbClr val="92D050"/>
                </a:solidFill>
                <a:effectLst>
                  <a:outerShdw blurRad="38100" dist="38100" dir="2700000" algn="tl">
                    <a:srgbClr val="000000">
                      <a:alpha val="43137"/>
                    </a:srgbClr>
                  </a:outerShdw>
                </a:effectLst>
                <a:latin typeface="Chiller" panose="04020404031007020602" pitchFamily="82" charset="0"/>
                <a:cs typeface="David" panose="020E0502060401010101" pitchFamily="34" charset="-79"/>
              </a:rPr>
              <a:t>FORMATAÇÃO</a:t>
            </a:r>
            <a:endParaRPr lang="pt-BR" sz="1200" b="1" dirty="0">
              <a:solidFill>
                <a:srgbClr val="92D050"/>
              </a:solidFill>
              <a:effectLst>
                <a:outerShdw blurRad="38100" dist="38100" dir="2700000" algn="tl">
                  <a:srgbClr val="000000">
                    <a:alpha val="43137"/>
                  </a:srgbClr>
                </a:outerShdw>
              </a:effectLst>
              <a:latin typeface="Chiller" panose="04020404031007020602" pitchFamily="82" charset="0"/>
              <a:cs typeface="David" panose="020E0502060401010101" pitchFamily="34" charset="-79"/>
            </a:endParaRPr>
          </a:p>
          <a:p>
            <a:pPr algn="ctr" fontAlgn="auto">
              <a:spcBef>
                <a:spcPts val="0"/>
              </a:spcBef>
              <a:spcAft>
                <a:spcPts val="0"/>
              </a:spcAft>
            </a:pPr>
            <a:r>
              <a:rPr lang="pt-BR" sz="1400" b="1" dirty="0">
                <a:solidFill>
                  <a:srgbClr val="00B0F0"/>
                </a:solidFill>
                <a:effectLst>
                  <a:outerShdw blurRad="38100" dist="38100" dir="2700000" algn="tl">
                    <a:srgbClr val="000000">
                      <a:alpha val="43137"/>
                    </a:srgbClr>
                  </a:outerShdw>
                </a:effectLst>
                <a:latin typeface="Comic Sans MS" panose="030F0702030302020204" pitchFamily="66" charset="0"/>
                <a:cs typeface="David" panose="020E0502060401010101" pitchFamily="34" charset="-79"/>
              </a:rPr>
              <a:t>TONINHO  VENDRAMINI  </a:t>
            </a:r>
            <a:endParaRPr lang="pt-BR" sz="2000" b="1" dirty="0" smtClean="0">
              <a:solidFill>
                <a:srgbClr val="92D050"/>
              </a:solidFill>
              <a:effectLst>
                <a:outerShdw blurRad="38100" dist="38100" dir="2700000" algn="tl">
                  <a:srgbClr val="000000">
                    <a:alpha val="43137"/>
                  </a:srgbClr>
                </a:outerShdw>
              </a:effectLst>
              <a:latin typeface="Chiller" panose="04020404031007020602" pitchFamily="82" charset="0"/>
            </a:endParaRPr>
          </a:p>
          <a:p>
            <a:pPr algn="ctr" fontAlgn="auto">
              <a:spcBef>
                <a:spcPts val="0"/>
              </a:spcBef>
              <a:spcAft>
                <a:spcPts val="0"/>
              </a:spcAft>
            </a:pPr>
            <a:r>
              <a:rPr lang="pt-BR" sz="2400" b="1" dirty="0" smtClean="0">
                <a:solidFill>
                  <a:srgbClr val="92D050"/>
                </a:solidFill>
                <a:effectLst>
                  <a:outerShdw blurRad="38100" dist="38100" dir="2700000" algn="tl">
                    <a:srgbClr val="000000">
                      <a:alpha val="43137"/>
                    </a:srgbClr>
                  </a:outerShdw>
                </a:effectLst>
                <a:latin typeface="Chiller" panose="04020404031007020602" pitchFamily="82" charset="0"/>
              </a:rPr>
              <a:t>Fotos</a:t>
            </a:r>
          </a:p>
          <a:p>
            <a:pPr algn="ctr" fontAlgn="auto">
              <a:spcBef>
                <a:spcPts val="0"/>
              </a:spcBef>
              <a:spcAft>
                <a:spcPts val="0"/>
              </a:spcAft>
            </a:pPr>
            <a:r>
              <a:rPr lang="pt-BR" sz="1600" b="1" dirty="0" smtClean="0">
                <a:solidFill>
                  <a:srgbClr val="00B0F0"/>
                </a:solidFill>
                <a:effectLst>
                  <a:outerShdw blurRad="38100" dist="38100" dir="2700000" algn="tl">
                    <a:srgbClr val="000000">
                      <a:alpha val="43137"/>
                    </a:srgbClr>
                  </a:outerShdw>
                </a:effectLst>
                <a:latin typeface="Maiandra GD" pitchFamily="34" charset="0"/>
              </a:rPr>
              <a:t>Acervo Pessoal / Internet</a:t>
            </a:r>
          </a:p>
          <a:p>
            <a:pPr algn="ctr" fontAlgn="auto">
              <a:spcBef>
                <a:spcPts val="0"/>
              </a:spcBef>
              <a:spcAft>
                <a:spcPts val="0"/>
              </a:spcAft>
            </a:pPr>
            <a:r>
              <a:rPr lang="pt-BR" sz="1600" b="1" dirty="0" smtClean="0">
                <a:solidFill>
                  <a:schemeClr val="accent2">
                    <a:lumMod val="40000"/>
                    <a:lumOff val="60000"/>
                  </a:schemeClr>
                </a:solidFill>
                <a:effectLst>
                  <a:outerShdw blurRad="38100" dist="38100" dir="2700000" algn="tl">
                    <a:srgbClr val="000000">
                      <a:alpha val="43137"/>
                    </a:srgbClr>
                  </a:outerShdw>
                </a:effectLst>
                <a:latin typeface="Maiandra GD" pitchFamily="34" charset="0"/>
              </a:rPr>
              <a:t> </a:t>
            </a:r>
          </a:p>
          <a:p>
            <a:pPr algn="ctr" fontAlgn="auto">
              <a:spcBef>
                <a:spcPts val="0"/>
              </a:spcBef>
              <a:spcAft>
                <a:spcPts val="0"/>
              </a:spcAft>
            </a:pPr>
            <a:r>
              <a:rPr lang="pt-BR" sz="2000" b="1" dirty="0" smtClean="0">
                <a:solidFill>
                  <a:schemeClr val="accent2">
                    <a:lumMod val="40000"/>
                    <a:lumOff val="60000"/>
                  </a:schemeClr>
                </a:solidFill>
                <a:effectLst>
                  <a:outerShdw blurRad="38100" dist="38100" dir="2700000" algn="tl">
                    <a:srgbClr val="000000">
                      <a:alpha val="43137"/>
                    </a:srgbClr>
                  </a:outerShdw>
                </a:effectLst>
                <a:latin typeface="Chiller" panose="04020404031007020602" pitchFamily="82" charset="0"/>
              </a:rPr>
              <a:t>Pesquisa Elaboração Texto / Internet</a:t>
            </a:r>
            <a:endParaRPr lang="pt-BR" sz="2000" b="1" dirty="0">
              <a:solidFill>
                <a:schemeClr val="accent2">
                  <a:lumMod val="40000"/>
                  <a:lumOff val="60000"/>
                </a:schemeClr>
              </a:solidFill>
              <a:effectLst>
                <a:outerShdw blurRad="38100" dist="38100" dir="2700000" algn="tl">
                  <a:srgbClr val="000000">
                    <a:alpha val="43137"/>
                  </a:srgbClr>
                </a:outerShdw>
              </a:effectLst>
              <a:latin typeface="Chiller" panose="04020404031007020602" pitchFamily="82" charset="0"/>
            </a:endParaRPr>
          </a:p>
          <a:p>
            <a:pPr algn="ctr" fontAlgn="auto">
              <a:spcBef>
                <a:spcPts val="0"/>
              </a:spcBef>
              <a:spcAft>
                <a:spcPts val="0"/>
              </a:spcAft>
            </a:pPr>
            <a:r>
              <a:rPr lang="pt-BR" sz="2400" b="1" dirty="0" smtClean="0">
                <a:solidFill>
                  <a:srgbClr val="92D050"/>
                </a:solidFill>
                <a:effectLst>
                  <a:outerShdw blurRad="38100" dist="38100" dir="2700000" algn="tl">
                    <a:srgbClr val="000000">
                      <a:alpha val="43137"/>
                    </a:srgbClr>
                  </a:outerShdw>
                </a:effectLst>
                <a:latin typeface="Chiller" panose="04020404031007020602" pitchFamily="82" charset="0"/>
              </a:rPr>
              <a:t>Músicas </a:t>
            </a:r>
            <a:r>
              <a:rPr lang="pt-BR" sz="2400" b="1" dirty="0">
                <a:solidFill>
                  <a:srgbClr val="92D050"/>
                </a:solidFill>
                <a:effectLst>
                  <a:outerShdw blurRad="38100" dist="38100" dir="2700000" algn="tl">
                    <a:srgbClr val="000000">
                      <a:alpha val="43137"/>
                    </a:srgbClr>
                  </a:outerShdw>
                </a:effectLst>
                <a:latin typeface="Chiller" panose="04020404031007020602" pitchFamily="82" charset="0"/>
              </a:rPr>
              <a:t>de Fundo</a:t>
            </a:r>
          </a:p>
          <a:p>
            <a:pPr algn="ctr" fontAlgn="auto">
              <a:spcBef>
                <a:spcPts val="0"/>
              </a:spcBef>
              <a:spcAft>
                <a:spcPts val="0"/>
              </a:spcAft>
            </a:pPr>
            <a:r>
              <a:rPr lang="pt-BR" sz="1400" b="1" dirty="0" smtClean="0">
                <a:solidFill>
                  <a:srgbClr val="FFFF00"/>
                </a:solidFill>
                <a:effectLst>
                  <a:outerShdw blurRad="38100" dist="38100" dir="2700000" algn="tl">
                    <a:srgbClr val="000000">
                      <a:alpha val="43137"/>
                    </a:srgbClr>
                  </a:outerShdw>
                </a:effectLst>
                <a:latin typeface="Maiandra GD" pitchFamily="34" charset="0"/>
              </a:rPr>
              <a:t>Acompanhamento</a:t>
            </a:r>
          </a:p>
          <a:p>
            <a:pPr algn="ctr" fontAlgn="auto">
              <a:spcBef>
                <a:spcPts val="0"/>
              </a:spcBef>
              <a:spcAft>
                <a:spcPts val="0"/>
              </a:spcAft>
            </a:pPr>
            <a:r>
              <a:rPr lang="pt-BR" sz="1400" b="1" dirty="0" smtClean="0">
                <a:solidFill>
                  <a:schemeClr val="bg2"/>
                </a:solidFill>
                <a:effectLst>
                  <a:outerShdw blurRad="38100" dist="38100" dir="2700000" algn="tl">
                    <a:srgbClr val="000000">
                      <a:alpha val="43137"/>
                    </a:srgbClr>
                  </a:outerShdw>
                </a:effectLst>
                <a:latin typeface="Maiandra GD" pitchFamily="34" charset="0"/>
              </a:rPr>
              <a:t>E </a:t>
            </a:r>
            <a:r>
              <a:rPr lang="pt-BR" sz="1400" b="1" dirty="0" smtClean="0">
                <a:solidFill>
                  <a:schemeClr val="bg2"/>
                </a:solidFill>
                <a:effectLst>
                  <a:outerShdw blurRad="38100" dist="38100" dir="2700000" algn="tl">
                    <a:srgbClr val="000000">
                      <a:alpha val="43137"/>
                    </a:srgbClr>
                  </a:outerShdw>
                </a:effectLst>
                <a:latin typeface="Maiandra GD" pitchFamily="34" charset="0"/>
              </a:rPr>
              <a:t>o Vento </a:t>
            </a:r>
            <a:r>
              <a:rPr lang="pt-BR" sz="1400" b="1" dirty="0" smtClean="0">
                <a:solidFill>
                  <a:schemeClr val="bg2"/>
                </a:solidFill>
                <a:effectLst>
                  <a:outerShdw blurRad="38100" dist="38100" dir="2700000" algn="tl">
                    <a:srgbClr val="000000">
                      <a:alpha val="43137"/>
                    </a:srgbClr>
                  </a:outerShdw>
                </a:effectLst>
                <a:latin typeface="Maiandra GD" pitchFamily="34" charset="0"/>
              </a:rPr>
              <a:t>Levou</a:t>
            </a:r>
          </a:p>
          <a:p>
            <a:pPr algn="ctr" fontAlgn="auto">
              <a:spcBef>
                <a:spcPts val="0"/>
              </a:spcBef>
              <a:spcAft>
                <a:spcPts val="0"/>
              </a:spcAft>
            </a:pPr>
            <a:r>
              <a:rPr lang="pt-BR" sz="1400" b="1" dirty="0" smtClean="0">
                <a:solidFill>
                  <a:schemeClr val="bg2"/>
                </a:solidFill>
                <a:effectLst>
                  <a:outerShdw blurRad="38100" dist="38100" dir="2700000" algn="tl">
                    <a:srgbClr val="000000">
                      <a:alpha val="43137"/>
                    </a:srgbClr>
                  </a:outerShdw>
                </a:effectLst>
                <a:latin typeface="Maiandra GD" pitchFamily="34" charset="0"/>
              </a:rPr>
              <a:t>Orquestrado</a:t>
            </a:r>
            <a:r>
              <a:rPr lang="pt-BR" sz="1400" b="1" dirty="0" smtClean="0">
                <a:solidFill>
                  <a:schemeClr val="bg2"/>
                </a:solidFill>
                <a:effectLst>
                  <a:outerShdw blurRad="38100" dist="38100" dir="2700000" algn="tl">
                    <a:srgbClr val="000000">
                      <a:alpha val="43137"/>
                    </a:srgbClr>
                  </a:outerShdw>
                </a:effectLst>
                <a:latin typeface="Maiandra GD" pitchFamily="34" charset="0"/>
              </a:rPr>
              <a:t>  </a:t>
            </a:r>
            <a:r>
              <a:rPr lang="pt-BR" sz="1400" b="1" dirty="0" smtClean="0">
                <a:solidFill>
                  <a:srgbClr val="FFFF00"/>
                </a:solidFill>
                <a:effectLst>
                  <a:outerShdw blurRad="38100" dist="38100" dir="2700000" algn="tl">
                    <a:srgbClr val="000000">
                      <a:alpha val="43137"/>
                    </a:srgbClr>
                  </a:outerShdw>
                </a:effectLst>
                <a:latin typeface="Maiandra GD" pitchFamily="34" charset="0"/>
              </a:rPr>
              <a:t> </a:t>
            </a:r>
            <a:endParaRPr lang="pt-BR" sz="1400" b="1" dirty="0">
              <a:solidFill>
                <a:srgbClr val="FFFF00"/>
              </a:solidFill>
              <a:effectLst>
                <a:outerShdw blurRad="38100" dist="38100" dir="2700000" algn="tl">
                  <a:srgbClr val="000000">
                    <a:alpha val="43137"/>
                  </a:srgbClr>
                </a:outerShdw>
              </a:effectLst>
              <a:latin typeface="Maiandra GD" pitchFamily="34" charset="0"/>
            </a:endParaRPr>
          </a:p>
          <a:p>
            <a:pPr algn="ctr" fontAlgn="auto">
              <a:spcBef>
                <a:spcPts val="0"/>
              </a:spcBef>
              <a:spcAft>
                <a:spcPts val="0"/>
              </a:spcAft>
            </a:pPr>
            <a:r>
              <a:rPr lang="pt-BR" sz="1400" b="1" dirty="0">
                <a:solidFill>
                  <a:srgbClr val="FFFF00"/>
                </a:solidFill>
                <a:effectLst>
                  <a:outerShdw blurRad="38100" dist="38100" dir="2700000" algn="tl">
                    <a:srgbClr val="000000">
                      <a:alpha val="43137"/>
                    </a:srgbClr>
                  </a:outerShdw>
                </a:effectLst>
                <a:latin typeface="Maiandra GD" pitchFamily="34" charset="0"/>
              </a:rPr>
              <a:t> </a:t>
            </a:r>
            <a:endParaRPr lang="pt-BR" sz="1400" b="1" dirty="0" smtClean="0">
              <a:solidFill>
                <a:srgbClr val="FFFF00"/>
              </a:solidFill>
              <a:effectLst>
                <a:outerShdw blurRad="38100" dist="38100" dir="2700000" algn="tl">
                  <a:srgbClr val="000000">
                    <a:alpha val="43137"/>
                  </a:srgbClr>
                </a:outerShdw>
              </a:effectLst>
              <a:latin typeface="Maiandra GD" pitchFamily="34" charset="0"/>
            </a:endParaRPr>
          </a:p>
          <a:p>
            <a:pPr algn="ctr" fontAlgn="auto">
              <a:spcBef>
                <a:spcPts val="0"/>
              </a:spcBef>
              <a:spcAft>
                <a:spcPts val="0"/>
              </a:spcAft>
            </a:pPr>
            <a:r>
              <a:rPr lang="pt-BR" sz="1400" dirty="0" smtClean="0">
                <a:solidFill>
                  <a:srgbClr val="FFC000"/>
                </a:solidFill>
                <a:latin typeface="Maiandra GD" pitchFamily="34" charset="0"/>
              </a:rPr>
              <a:t>Encerramento</a:t>
            </a:r>
          </a:p>
          <a:p>
            <a:pPr algn="ctr" fontAlgn="auto">
              <a:spcBef>
                <a:spcPts val="0"/>
              </a:spcBef>
              <a:spcAft>
                <a:spcPts val="0"/>
              </a:spcAft>
            </a:pPr>
            <a:r>
              <a:rPr lang="pt-BR" sz="1400" dirty="0" smtClean="0">
                <a:solidFill>
                  <a:srgbClr val="FFC000"/>
                </a:solidFill>
                <a:latin typeface="Maiandra GD" pitchFamily="34" charset="0"/>
              </a:rPr>
              <a:t>Luzes </a:t>
            </a:r>
            <a:r>
              <a:rPr lang="pt-BR" sz="1400" dirty="0" smtClean="0">
                <a:solidFill>
                  <a:srgbClr val="FFC000"/>
                </a:solidFill>
                <a:latin typeface="Maiandra GD" pitchFamily="34" charset="0"/>
              </a:rPr>
              <a:t>da </a:t>
            </a:r>
            <a:r>
              <a:rPr lang="pt-BR" sz="1400" dirty="0" smtClean="0">
                <a:solidFill>
                  <a:srgbClr val="FFC000"/>
                </a:solidFill>
                <a:latin typeface="Maiandra GD" pitchFamily="34" charset="0"/>
              </a:rPr>
              <a:t>Ribalta</a:t>
            </a:r>
          </a:p>
          <a:p>
            <a:pPr algn="ctr" fontAlgn="auto">
              <a:spcBef>
                <a:spcPts val="0"/>
              </a:spcBef>
              <a:spcAft>
                <a:spcPts val="0"/>
              </a:spcAft>
            </a:pPr>
            <a:r>
              <a:rPr lang="pt-BR" sz="1400" dirty="0" err="1" smtClean="0">
                <a:solidFill>
                  <a:srgbClr val="FFC000"/>
                </a:solidFill>
                <a:latin typeface="Maiandra GD" pitchFamily="34" charset="0"/>
              </a:rPr>
              <a:t>Ronnie</a:t>
            </a:r>
            <a:r>
              <a:rPr lang="pt-BR" sz="1400" dirty="0" smtClean="0">
                <a:solidFill>
                  <a:srgbClr val="FFC000"/>
                </a:solidFill>
                <a:latin typeface="Maiandra GD" pitchFamily="34" charset="0"/>
              </a:rPr>
              <a:t> </a:t>
            </a:r>
            <a:r>
              <a:rPr lang="pt-BR" sz="1400" dirty="0" err="1" smtClean="0">
                <a:solidFill>
                  <a:srgbClr val="FFC000"/>
                </a:solidFill>
                <a:latin typeface="Maiandra GD" pitchFamily="34" charset="0"/>
              </a:rPr>
              <a:t>Aldrich</a:t>
            </a:r>
            <a:r>
              <a:rPr lang="pt-BR" sz="1400" dirty="0" smtClean="0">
                <a:solidFill>
                  <a:srgbClr val="FFC000"/>
                </a:solidFill>
                <a:latin typeface="Maiandra GD" pitchFamily="34" charset="0"/>
              </a:rPr>
              <a:t> e Orquestra</a:t>
            </a:r>
            <a:endParaRPr lang="pt-BR" sz="1400" dirty="0">
              <a:solidFill>
                <a:srgbClr val="FFC000"/>
              </a:solidFill>
              <a:latin typeface="Maiandra GD" pitchFamily="34" charset="0"/>
            </a:endParaRPr>
          </a:p>
        </p:txBody>
      </p:sp>
      <p:sp>
        <p:nvSpPr>
          <p:cNvPr id="12" name="AutoShape 4" descr="data:image/jpeg;base64,/9j/4AAQSkZJRgABAQAAAQABAAD/2wCEAAkGBwgHBgkIBwgKCgkLDRYPDQwMDRsUFRAWIB0iIiAdHx8kKDQsJCYxJx8fLT0tMTU3Ojo6Iys/RD84QzQ5OjcBCgoKDQwNGg8PGjclHyU3Nzc3Nzc3Nzc3Nzc3Nzc3Nzc3Nzc3Nzc3Nzc3Nzc3Nzc3Nzc3Nzc3Nzc3Nzc3Nzc3N//AABEIAFoAkAMBIgACEQEDEQH/xAAbAAACAwEBAQAAAAAAAAAAAAADBAECBQYAB//EAD0QAAIBAwIEAwUGAwYHAAAAAAECAwAEERIhBRMxQSJRYRQycZGhBhVCUoGxI9HhM1NywfDxFkOCkqKy0v/EABkBAAIDAQAAAAAAAAAAAAAAAAEEAgMFAP/EACURAAICAgICAwACAwAAAAAAAAECAAMEERIhE1ExQXEikRRCYf/aAAwDAQACEQMRAD8A+gi5jfZG38xVVR1l5huJCv5T0rlo+JyKMZU/FaOvFX7af+2tvwkTG86/c6KWY/8AKlQHyIzUC4kz40B9VNY8fGG/EifGife5H4UP64oeJvUl5V9zW5yt1BHxWveD8i/KsxOLxsPGpU+m9X+87fGdf0ocG9Q+RfcdlZlQ6F37YFCRpCMSkZ/w7Uv94wMMh6E3ELf+8+lSCn1IF19xp4YCdTRqT8KHMYiNPKBxvgDFKPxCA/j+lV9uiJ2I/wA6mFaQLrL/AMA5LQGhlbYbhJM+gqxuUxnsaXlu0I2f5GpjcrOoUThT4FmNE5+RlmYejCs03HcEn4moNwxXOkkVPUhzj7XC/nobTL2bNKcxNtQA/Wp5sY6b0Z29wzPvnNCaTNLy3J304A+NLm4I6sCfKpCVswigaYfhP6VYSTd8/Ko5nrVhJ60v5YyaR7l1ll8jV+dKOuaGJKGLyL2prbWOYEDhe+P9Y+dHyweDfxGxPJjcE1POPdTQOZU6/WjzkTXCmf0xUc4nvQiwqNQo8xIGsxgS47ivc09sUsSKjUKPMQeMxhpC3U/Whlj+Y0ItVdddzncDGBMy+6a81w9L66qXruYh4GFaZ/IVRppMf1oZcedVLiu8kHjMlmfv+9ULPUFx51QuPOpeSQNM5v8A4hfHuy/Oix8ZnlOFt7h/LTk11usEbDByTmvQTXVtBItu5k1ENoJw3wB7+eDWU1tyrvU2VpoZtEwnCraY8JvXum5IkjRopZNgvU75/asjiN4ov44LQRSThOUOZC4dXG2Rg48Wc963n4hBLZzQzSlJRp1vMNGsb9M9evasLjEhS7mvLKT2gtIWCZwRnoc5rJNr2WEtNoVV1VBU/DKXfEWsJ2s7iOZ5osK7pHkHbcjzB2Of50ODisk7OvJkiZTujDfHnU8Jl4gOJxSXMOmFi3MlJ2UYIXHfP8xXS3UMctxbwyNG8Daz4mwDhc07XlN/sZnWYgJ/iJz0XEeYcF1U9TnoPOhz8WjhyxniZM4BDDJx6ZrqX+z/AAiPh8skdhHr5TOCkrf/AF69Kz4uDWD2ZiNmNUkWs75YeHfc5x+lWHJ63uVDF70RMWXivh1Re5/eOBjruNm67edT95llXDBGb3Sw/rQuJcFsYbyGCKGUpLFrVDIfFuRt8q0rHg0N4wtzzYkjAXSWJ+mdv6Vwydje4TijetTNn4vyShdJArZyQhIFV+9/4SvqU6uxOM/oa2L77PpbWcjRTk9Rp3APn3rEXhrRRlESMdG1EMXGe2etEZG+9zmxgOuMYPEQEDM2TpBIVS37VQ8SBUsrbDdsggqPP/ekDweZJOYrxtnAxIpIA8ulP8HsbXnG3uLRCxU6pIX3YgE5K7bAUGySBvc5cXl9QdrxGa6WLREcSOVDBhsB1Prue1T7bqAIldc56xY6UqkkdsojS4lCvpOnQxB+flTll9mPtHf26XEMU3JlGQ6xMVoLl7+5JsMAdiUuppYGVZDMhYZGuPGfpS7Xb8sujyeEeJSuCDWhfWfELeQw8VUw6UBjd3YFlG22fPBpYQ2jxq7Xcgz7oJHx64+NTGUfcrOIp+pthvWrI5ByDvSYlqefp3JwPMnFX7i4+ZupdPJaTLIqOGxnUBSkns9xJBbta20Y5oLSCMBivlkCkI+IjkuYQZVO2sEBB/1Hb5b1fhzy3PErZAVLvKoTSDpU5232Y9O2n41nXVr233NWu1iqqZucR4F9mozFN95i2GrLYVwSu+PxnpWZLY2014F4Zxqae25MjCUgY1LkgYIro4tfG7W+tij6raURoTjoCOgHT3fj61gcXhnsrww8xkKx7eEHqD5g1n4rtb0THL1FfYmZdWd7FAGS/EgNsZfc0kE9V22oAj4oqIkckZZ7XmB1O6gA7YG2Rg9sUzPJcxI4mRCFXSRhkx12JOfLyFehuIgA7NpIUrp1DpuDuSNv5081IC/MTFpJ1MtZbuSG3kl1EkaUdjpLfvg0VeNXlqz+xxGOUzrrLh2OoHYdAM7Gpnu7OKaKJ7qPVGwxgFh8wCKejurSRLrlyGXmTLICI23xk5PrvUGVQJYrMTLX/wBpJ7i35N3AYlkTJzH1Gc7DvmlImbkJHHBPINIRTyiNf1rUfjELBCxJdYRGoZSuMMCNyBWdBcclGQPKFZy55Lk5yc+f1xVdPXREndvWxDSQXjrGRaTFY1I5aRkP55PQketPw8TitI15ljcq594kBVwRjO/+vjSMPEbuJUKStIActrTRkeXunI+XxoQ4ndu7jSh2G8kIkPzLH/xC11tK2DRB1BVa1Z3sQN0XurqK6tkiWFHBVNICJp7ajsfma720uwF4famCZVvl1CRZGwg3Ixv3H+1cJczXM0rTM9tJMuwIj0N+hwf8q3eLrd8Mtrfi33lbXUloqiKBolRcDtkLvsT1FKZVQTiv9RimwvyMw/tvDcWt+0EtxdIHLNHrkLZXURsCc42HT02rCumuxbpFaKrEjxiJicDt4TjY/DBrf49xO9a1t7qS94bIbpOe9vC7a4+hUEjfO/TYZWuWurm3jnIkghdl2BjdyPL81X17aU2ACbsbmRQWmSMEg7KXGnuS3ujHpmkJ723hcK5BbbDONefUAgL9KIgGnS0rEHrq8X/tmjJyhgazjyBIHyG1aYW8nvUzy2OB/HcLDdxtGJZIppGGPHkhiPygkYFH4PxO5i4hC8Nl7S0T61iVtYOBjJVd6EiwAe6nyo1tfGxuo5Y3wCCpK9RtS+QrpUzE7/5L6bEZ1UCaC8Y4hwS0uIn4ff28t5cF1aJJlxkdAQMdQKBf8X4sTaLLbXcCLG2l7oamkB3Jy+SD7vbzrUuvtVJBw+KSGZZJYm1BWzufX51zd59pbv7QXZF8IESJToMSEY3GQT3rMwiLDsrofsfyiUHR2fyAmiWUYmbUB0ViSB+gxUW8UEGyeEHqBuPrmhyOCCVVmA79KrEqTsECEk+tbYSgCY7PkE9bjIMCkaSFx+VtP0FHV4CMlFY5zlgCazLqxMUhQqysPI09w63kggaUaXPZZY9YNcz0qNiGtL2bTRs3ICkDy7Un7QAxwK1bTirPG8M3BLGXbOpQU29AMfvWfPxfhZd4msJYNJxhVDgfufrRS1dkATnqbrZlTdHSFAztUwz5nXqdxtij8Ka3N0kiodAO5waYCp7UzKBgNmqLLyCQFjNWOOmLTNvGk9uZDEx1Nup2zWjxHhs81o0NoXjc/hZsipunVr7WNskVuRSqSrbVk5xuYIw+RNDGWsFhv5nLQ/ZtDy4ZyxlVdUhzsPQbUg3BLdp8sCd+jE11N/clZ5GXuADWDLP/ABuud6aw6rHXk5lGS9adKJzi35b3wP2oN5dEELqwVO2KJy09htm0LqLsCcbnpSE/Uf4qb/yXbqJnFrTvU6bgcrcUljhDhWPvbb/KjXMbQcTe2WUkxHcY6Vh8CZku1KMVODuDim7h2N1OdRzzOuaWtssdipPWozXXWqggd7m89qLi2XUAQpz0qIbLwABPCckYpzg2/CbgncgDHpVIP7Nf1/cVj45IcjfxNGwDiD7iEoEduykEMT+LYUOxjVZkfQjgb6dZGf5Ve+Uas4FVslUyHIHTyrbVBx/YgzHmJe+KyTlxFylc5C6s4+YzVm0LbMRgZPh8QFLyk6zuakf2A+NXrWAolDWHkZVZShymrYdmzSwmGrWwZn7sEwT9aO/vH4VD+/jtV4URdmMqlwwf3XYfl3WrLPo1ECRd+7EkUK5A5RON6pEchgemKPEQciI2LlnlBSUH0brWtHcXATLKCvnnH74rmI2Kv4SRv2rZtiTGMkmqbkBEuoc7M9d3wzkhh61lyXah85pq8ALnIzvWXMoDHAHXypilAFimVY3Kf//Z"/>
          <p:cNvSpPr>
            <a:spLocks noChangeAspect="1" noChangeArrowheads="1"/>
          </p:cNvSpPr>
          <p:nvPr/>
        </p:nvSpPr>
        <p:spPr bwMode="auto">
          <a:xfrm>
            <a:off x="307975" y="7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sz="2400" dirty="0">
              <a:solidFill>
                <a:prstClr val="black"/>
              </a:solidFill>
              <a:latin typeface="Times New Roman" pitchFamily="18" charset="0"/>
            </a:endParaRPr>
          </a:p>
        </p:txBody>
      </p:sp>
      <p:grpSp>
        <p:nvGrpSpPr>
          <p:cNvPr id="11" name="Grupo 18"/>
          <p:cNvGrpSpPr>
            <a:grpSpLocks/>
          </p:cNvGrpSpPr>
          <p:nvPr/>
        </p:nvGrpSpPr>
        <p:grpSpPr bwMode="auto">
          <a:xfrm>
            <a:off x="0" y="0"/>
            <a:ext cx="9144000" cy="5143500"/>
            <a:chOff x="0" y="0"/>
            <a:chExt cx="9144000" cy="6991350"/>
          </a:xfrm>
          <a:solidFill>
            <a:schemeClr val="accent2">
              <a:lumMod val="40000"/>
              <a:lumOff val="60000"/>
            </a:schemeClr>
          </a:solidFill>
        </p:grpSpPr>
        <p:grpSp>
          <p:nvGrpSpPr>
            <p:cNvPr id="13" name="Grupo 19"/>
            <p:cNvGrpSpPr>
              <a:grpSpLocks/>
            </p:cNvGrpSpPr>
            <p:nvPr/>
          </p:nvGrpSpPr>
          <p:grpSpPr bwMode="auto">
            <a:xfrm>
              <a:off x="0" y="0"/>
              <a:ext cx="133350" cy="6858000"/>
              <a:chOff x="0" y="0"/>
              <a:chExt cx="133350" cy="6858000"/>
            </a:xfrm>
            <a:grpFill/>
          </p:grpSpPr>
          <p:pic>
            <p:nvPicPr>
              <p:cNvPr id="23" name="Picture 9" descr="Acessorio GIF (130)"/>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4" name="Picture 9" descr="Acessorio GIF (130)"/>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14" name="Grupo 20"/>
            <p:cNvGrpSpPr>
              <a:grpSpLocks/>
            </p:cNvGrpSpPr>
            <p:nvPr/>
          </p:nvGrpSpPr>
          <p:grpSpPr bwMode="auto">
            <a:xfrm>
              <a:off x="9010650" y="0"/>
              <a:ext cx="133350" cy="6858000"/>
              <a:chOff x="0" y="0"/>
              <a:chExt cx="133350" cy="6858000"/>
            </a:xfrm>
            <a:grpFill/>
          </p:grpSpPr>
          <p:pic>
            <p:nvPicPr>
              <p:cNvPr id="21" name="Picture 9" descr="Acessorio GIF (130)"/>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2" name="Picture 9" descr="Acessorio GIF (130)"/>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15" name="Grupo 16"/>
            <p:cNvGrpSpPr>
              <a:grpSpLocks/>
            </p:cNvGrpSpPr>
            <p:nvPr/>
          </p:nvGrpSpPr>
          <p:grpSpPr bwMode="auto">
            <a:xfrm>
              <a:off x="0" y="6858000"/>
              <a:ext cx="9144000" cy="133350"/>
              <a:chOff x="0" y="6308725"/>
              <a:chExt cx="9144000" cy="133350"/>
            </a:xfrm>
            <a:grpFill/>
          </p:grpSpPr>
          <p:pic>
            <p:nvPicPr>
              <p:cNvPr id="19" name="Picture 24" descr="Acessorio GIF (130)"/>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grpFill/>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0" name="Picture 25" descr="Acessorio GIF (130)"/>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16" name="Grupo 24"/>
            <p:cNvGrpSpPr>
              <a:grpSpLocks/>
            </p:cNvGrpSpPr>
            <p:nvPr/>
          </p:nvGrpSpPr>
          <p:grpSpPr bwMode="auto">
            <a:xfrm>
              <a:off x="0" y="0"/>
              <a:ext cx="9144000" cy="133351"/>
              <a:chOff x="0" y="6308725"/>
              <a:chExt cx="9144000" cy="133351"/>
            </a:xfrm>
            <a:grpFill/>
          </p:grpSpPr>
          <p:pic>
            <p:nvPicPr>
              <p:cNvPr id="17" name="Picture 24" descr="Acessorio GIF (130)"/>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grpFill/>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18" name="Picture 25" descr="Acessorio GIF (130)"/>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pic>
        <p:nvPicPr>
          <p:cNvPr id="25" name="Imagem 2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940152" y="1344091"/>
            <a:ext cx="3087693" cy="2325319"/>
          </a:xfrm>
          <a:prstGeom prst="rect">
            <a:avLst/>
          </a:prstGeom>
          <a:solidFill>
            <a:srgbClr val="FFFFFF">
              <a:shade val="85000"/>
            </a:srgbClr>
          </a:solidFill>
          <a:ln w="38100" cap="rnd">
            <a:solidFill>
              <a:srgbClr val="FFC000"/>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3" name="Retângulo 2"/>
          <p:cNvSpPr/>
          <p:nvPr/>
        </p:nvSpPr>
        <p:spPr>
          <a:xfrm>
            <a:off x="3707904" y="3994272"/>
            <a:ext cx="5184576" cy="938719"/>
          </a:xfrm>
          <a:prstGeom prst="rect">
            <a:avLst/>
          </a:prstGeom>
          <a:solidFill>
            <a:schemeClr val="bg1">
              <a:lumMod val="85000"/>
            </a:schemeClr>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a:spAutoFit/>
          </a:bodyPr>
          <a:lstStyle/>
          <a:p>
            <a:pPr algn="ctr" fontAlgn="auto">
              <a:spcBef>
                <a:spcPts val="0"/>
              </a:spcBef>
              <a:spcAft>
                <a:spcPts val="0"/>
              </a:spcAft>
            </a:pPr>
            <a:r>
              <a:rPr lang="pt-BR" sz="700" dirty="0">
                <a:solidFill>
                  <a:srgbClr val="0070C0"/>
                </a:solidFill>
                <a:latin typeface="Britannic Bold" panose="020B0903060703020204" pitchFamily="34" charset="0"/>
                <a:cs typeface="+mn-cs"/>
              </a:rPr>
              <a:t>ACESSE  MEUS  ESPAÇOS  CULTURAIS  E  TORNE-SE  MEU SEGUIDOR</a:t>
            </a:r>
            <a:endParaRPr lang="pt-BR" sz="1400" dirty="0">
              <a:solidFill>
                <a:srgbClr val="002060"/>
              </a:solidFill>
              <a:latin typeface="Britannic Bold" panose="020B0903060703020204" pitchFamily="34" charset="0"/>
              <a:cs typeface="+mn-cs"/>
            </a:endParaRPr>
          </a:p>
          <a:p>
            <a:pPr algn="ctr" fontAlgn="auto">
              <a:spcBef>
                <a:spcPts val="0"/>
              </a:spcBef>
              <a:spcAft>
                <a:spcPts val="0"/>
              </a:spcAft>
            </a:pPr>
            <a:r>
              <a:rPr lang="pt-BR" sz="1400" dirty="0">
                <a:solidFill>
                  <a:srgbClr val="7030A0"/>
                </a:solidFill>
                <a:latin typeface="Britannic Bold" panose="020B0903060703020204" pitchFamily="34" charset="0"/>
                <a:cs typeface="+mn-cs"/>
                <a:hlinkClick r:id="rId7"/>
              </a:rPr>
              <a:t>http://vendraminiletras.blogspot.com/</a:t>
            </a:r>
            <a:endParaRPr lang="pt-BR" sz="1400" dirty="0">
              <a:solidFill>
                <a:srgbClr val="7030A0"/>
              </a:solidFill>
              <a:latin typeface="Britannic Bold" panose="020B0903060703020204" pitchFamily="34" charset="0"/>
              <a:cs typeface="+mn-cs"/>
            </a:endParaRPr>
          </a:p>
          <a:p>
            <a:pPr algn="ctr" fontAlgn="auto">
              <a:spcBef>
                <a:spcPts val="0"/>
              </a:spcBef>
              <a:spcAft>
                <a:spcPts val="0"/>
              </a:spcAft>
            </a:pPr>
            <a:r>
              <a:rPr lang="pt-BR" sz="1400" dirty="0">
                <a:solidFill>
                  <a:srgbClr val="7030A0"/>
                </a:solidFill>
                <a:latin typeface="Britannic Bold" panose="020B0903060703020204" pitchFamily="34" charset="0"/>
                <a:cs typeface="+mn-cs"/>
              </a:rPr>
              <a:t>http://sergrasan.com/toninhovendraminislides/</a:t>
            </a:r>
          </a:p>
          <a:p>
            <a:pPr algn="ctr" fontAlgn="auto">
              <a:spcBef>
                <a:spcPts val="0"/>
              </a:spcBef>
              <a:spcAft>
                <a:spcPts val="0"/>
              </a:spcAft>
            </a:pPr>
            <a:r>
              <a:rPr lang="pt-BR" sz="700" dirty="0">
                <a:solidFill>
                  <a:srgbClr val="C00000"/>
                </a:solidFill>
                <a:latin typeface="Arial Black" panose="020B0A04020102020204" pitchFamily="34" charset="0"/>
                <a:cs typeface="Aharoni" panose="02010803020104030203" pitchFamily="2" charset="-79"/>
              </a:rPr>
              <a:t>PARTICIPAÇÕES:</a:t>
            </a:r>
          </a:p>
          <a:p>
            <a:pPr marL="685718" lvl="2" algn="ctr" fontAlgn="auto">
              <a:spcBef>
                <a:spcPts val="0"/>
              </a:spcBef>
              <a:spcAft>
                <a:spcPts val="0"/>
              </a:spcAft>
            </a:pPr>
            <a:r>
              <a:rPr lang="pt-BR" sz="600" dirty="0">
                <a:solidFill>
                  <a:srgbClr val="002060"/>
                </a:solidFill>
                <a:latin typeface="Arial Black" panose="020B0A04020102020204" pitchFamily="34" charset="0"/>
                <a:cs typeface="Aharoni" panose="02010803020104030203" pitchFamily="2" charset="-79"/>
              </a:rPr>
              <a:t>ASSOCIAÇÃO DOS POETAS E ESCRITORES DE JUNDIAÍ E REGIÃO</a:t>
            </a:r>
          </a:p>
          <a:p>
            <a:pPr algn="ctr"/>
            <a:r>
              <a:rPr lang="pt-BR" sz="700" dirty="0">
                <a:solidFill>
                  <a:srgbClr val="002060"/>
                </a:solidFill>
                <a:latin typeface="Arial Black" panose="020B0A04020102020204" pitchFamily="34" charset="0"/>
                <a:cs typeface="Aharoni" panose="02010803020104030203" pitchFamily="2" charset="-79"/>
              </a:rPr>
              <a:t> </a:t>
            </a:r>
            <a:r>
              <a:rPr lang="pt-BR" sz="600" dirty="0">
                <a:solidFill>
                  <a:srgbClr val="002060"/>
                </a:solidFill>
                <a:latin typeface="Arial Black" panose="020B0A04020102020204" pitchFamily="34" charset="0"/>
                <a:cs typeface="Aharoni" panose="02010803020104030203" pitchFamily="2" charset="-79"/>
              </a:rPr>
              <a:t>ACADEMIA NACIONAL DE LETRAS DO PORTAL DO POETA BRASILEIRO -  ACADÊMICO  </a:t>
            </a:r>
            <a:r>
              <a:rPr lang="pt-BR" sz="600" dirty="0" smtClean="0">
                <a:solidFill>
                  <a:srgbClr val="002060"/>
                </a:solidFill>
                <a:latin typeface="Arial Black" panose="020B0A04020102020204" pitchFamily="34" charset="0"/>
                <a:cs typeface="Aharoni" panose="02010803020104030203" pitchFamily="2" charset="-79"/>
              </a:rPr>
              <a:t>28</a:t>
            </a:r>
            <a:endParaRPr lang="pt-BR" sz="600" dirty="0">
              <a:solidFill>
                <a:srgbClr val="002060"/>
              </a:solidFill>
              <a:latin typeface="Arial Black" panose="020B0A04020102020204" pitchFamily="34" charset="0"/>
              <a:cs typeface="Aharoni" panose="02010803020104030203" pitchFamily="2" charset="-79"/>
            </a:endParaRPr>
          </a:p>
        </p:txBody>
      </p:sp>
    </p:spTree>
    <p:extLst>
      <p:ext uri="{BB962C8B-B14F-4D97-AF65-F5344CB8AC3E}">
        <p14:creationId xmlns:p14="http://schemas.microsoft.com/office/powerpoint/2010/main" val="1173211165"/>
      </p:ext>
    </p:extLst>
  </p:cSld>
  <p:clrMapOvr>
    <a:masterClrMapping/>
  </p:clrMapOvr>
  <mc:AlternateContent xmlns:mc="http://schemas.openxmlformats.org/markup-compatibility/2006">
    <mc:Choice xmlns:p14="http://schemas.microsoft.com/office/powerpoint/2010/main" Requires="p14">
      <p:transition spd="slow" p14:dur="6000" advClick="0" advTm="180000">
        <p14:ferris dir="l"/>
        <p:sndAc>
          <p:stSnd loop="1">
            <p:snd r:embed="rId3" name="Luzes Da Ribalta - Ronnie Aldrich E Orquestra.wav"/>
          </p:stSnd>
        </p:sndAc>
      </p:transition>
    </mc:Choice>
    <mc:Fallback>
      <p:transition spd="slow" advClick="0" advTm="180000">
        <p:fade/>
        <p:sndAc>
          <p:stSnd loop="1">
            <p:snd r:embed="rId3" name="Luzes Da Ribalta - Ronnie Aldrich E Orquest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nodeType="afterEffect">
                                  <p:stCondLst>
                                    <p:cond delay="0"/>
                                  </p:stCondLst>
                                  <p:childTnLst>
                                    <p:anim calcmode="lin" valueType="num">
                                      <p:cBhvr>
                                        <p:cTn id="6" dur="4000"/>
                                        <p:tgtEl>
                                          <p:spTgt spid="11"/>
                                        </p:tgtEl>
                                        <p:attrNameLst>
                                          <p:attrName>ppt_w</p:attrName>
                                        </p:attrNameLst>
                                      </p:cBhvr>
                                      <p:tavLst>
                                        <p:tav tm="0">
                                          <p:val>
                                            <p:strVal val="ppt_w"/>
                                          </p:val>
                                        </p:tav>
                                        <p:tav tm="100000">
                                          <p:val>
                                            <p:fltVal val="0"/>
                                          </p:val>
                                        </p:tav>
                                      </p:tavLst>
                                    </p:anim>
                                    <p:anim calcmode="lin" valueType="num">
                                      <p:cBhvr>
                                        <p:cTn id="7" dur="4000"/>
                                        <p:tgtEl>
                                          <p:spTgt spid="11"/>
                                        </p:tgtEl>
                                        <p:attrNameLst>
                                          <p:attrName>ppt_h</p:attrName>
                                        </p:attrNameLst>
                                      </p:cBhvr>
                                      <p:tavLst>
                                        <p:tav tm="0">
                                          <p:val>
                                            <p:strVal val="ppt_h"/>
                                          </p:val>
                                        </p:tav>
                                        <p:tav tm="100000">
                                          <p:val>
                                            <p:fltVal val="0"/>
                                          </p:val>
                                        </p:tav>
                                      </p:tavLst>
                                    </p:anim>
                                    <p:animEffect transition="out" filter="fade">
                                      <p:cBhvr>
                                        <p:cTn id="8" dur="4000"/>
                                        <p:tgtEl>
                                          <p:spTgt spid="11"/>
                                        </p:tgtEl>
                                      </p:cBhvr>
                                    </p:animEffect>
                                    <p:set>
                                      <p:cBhvr>
                                        <p:cTn id="9" dur="1" fill="hold">
                                          <p:stCondLst>
                                            <p:cond delay="3999"/>
                                          </p:stCondLst>
                                        </p:cTn>
                                        <p:tgtEl>
                                          <p:spTgt spid="11"/>
                                        </p:tgtEl>
                                        <p:attrNameLst>
                                          <p:attrName>style.visibility</p:attrName>
                                        </p:attrNameLst>
                                      </p:cBhvr>
                                      <p:to>
                                        <p:strVal val="hidden"/>
                                      </p:to>
                                    </p:set>
                                  </p:childTnLst>
                                </p:cTn>
                              </p:par>
                            </p:childTnLst>
                          </p:cTn>
                        </p:par>
                        <p:par>
                          <p:cTn id="10" fill="hold">
                            <p:stCondLst>
                              <p:cond delay="4000"/>
                            </p:stCondLst>
                            <p:childTnLst>
                              <p:par>
                                <p:cTn id="11" presetID="2" presetClass="entr" presetSubtype="9" fill="hold" nodeType="after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4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14" dur="4000" fill="hold"/>
                                        <p:tgtEl>
                                          <p:spTgt spid="2">
                                            <p:txEl>
                                              <p:pRg st="0" end="0"/>
                                            </p:txEl>
                                          </p:spTgt>
                                        </p:tgtEl>
                                        <p:attrNameLst>
                                          <p:attrName>ppt_y</p:attrName>
                                        </p:attrNameLst>
                                      </p:cBhvr>
                                      <p:tavLst>
                                        <p:tav tm="0">
                                          <p:val>
                                            <p:strVal val="0-#ppt_h/2"/>
                                          </p:val>
                                        </p:tav>
                                        <p:tav tm="100000">
                                          <p:val>
                                            <p:strVal val="#ppt_y"/>
                                          </p:val>
                                        </p:tav>
                                      </p:tavLst>
                                    </p:anim>
                                  </p:childTnLst>
                                </p:cTn>
                              </p:par>
                            </p:childTnLst>
                          </p:cTn>
                        </p:par>
                        <p:par>
                          <p:cTn id="15" fill="hold">
                            <p:stCondLst>
                              <p:cond delay="8000"/>
                            </p:stCondLst>
                            <p:childTnLst>
                              <p:par>
                                <p:cTn id="16" presetID="2" presetClass="entr" presetSubtype="9" fill="hold" nodeType="afterEffect">
                                  <p:stCondLst>
                                    <p:cond delay="0"/>
                                  </p:stCondLst>
                                  <p:childTnLst>
                                    <p:set>
                                      <p:cBhvr>
                                        <p:cTn id="17" dur="1" fill="hold">
                                          <p:stCondLst>
                                            <p:cond delay="0"/>
                                          </p:stCondLst>
                                        </p:cTn>
                                        <p:tgtEl>
                                          <p:spTgt spid="2">
                                            <p:txEl>
                                              <p:pRg st="1" end="1"/>
                                            </p:txEl>
                                          </p:spTgt>
                                        </p:tgtEl>
                                        <p:attrNameLst>
                                          <p:attrName>style.visibility</p:attrName>
                                        </p:attrNameLst>
                                      </p:cBhvr>
                                      <p:to>
                                        <p:strVal val="visible"/>
                                      </p:to>
                                    </p:set>
                                    <p:anim calcmode="lin" valueType="num">
                                      <p:cBhvr additive="base">
                                        <p:cTn id="18" dur="4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9" dur="4000" fill="hold"/>
                                        <p:tgtEl>
                                          <p:spTgt spid="2">
                                            <p:txEl>
                                              <p:pRg st="1" end="1"/>
                                            </p:txEl>
                                          </p:spTgt>
                                        </p:tgtEl>
                                        <p:attrNameLst>
                                          <p:attrName>ppt_y</p:attrName>
                                        </p:attrNameLst>
                                      </p:cBhvr>
                                      <p:tavLst>
                                        <p:tav tm="0">
                                          <p:val>
                                            <p:strVal val="0-#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additive="base">
                                        <p:cTn id="22" dur="4000" fill="hold"/>
                                        <p:tgtEl>
                                          <p:spTgt spid="25"/>
                                        </p:tgtEl>
                                        <p:attrNameLst>
                                          <p:attrName>ppt_x</p:attrName>
                                        </p:attrNameLst>
                                      </p:cBhvr>
                                      <p:tavLst>
                                        <p:tav tm="0">
                                          <p:val>
                                            <p:strVal val="#ppt_x"/>
                                          </p:val>
                                        </p:tav>
                                        <p:tav tm="100000">
                                          <p:val>
                                            <p:strVal val="#ppt_x"/>
                                          </p:val>
                                        </p:tav>
                                      </p:tavLst>
                                    </p:anim>
                                    <p:anim calcmode="lin" valueType="num">
                                      <p:cBhvr additive="base">
                                        <p:cTn id="23" dur="4000" fill="hold"/>
                                        <p:tgtEl>
                                          <p:spTgt spid="25"/>
                                        </p:tgtEl>
                                        <p:attrNameLst>
                                          <p:attrName>ppt_y</p:attrName>
                                        </p:attrNameLst>
                                      </p:cBhvr>
                                      <p:tavLst>
                                        <p:tav tm="0">
                                          <p:val>
                                            <p:strVal val="1+#ppt_h/2"/>
                                          </p:val>
                                        </p:tav>
                                        <p:tav tm="100000">
                                          <p:val>
                                            <p:strVal val="#ppt_y"/>
                                          </p:val>
                                        </p:tav>
                                      </p:tavLst>
                                    </p:anim>
                                  </p:childTnLst>
                                </p:cTn>
                              </p:par>
                            </p:childTnLst>
                          </p:cTn>
                        </p:par>
                        <p:par>
                          <p:cTn id="24" fill="hold">
                            <p:stCondLst>
                              <p:cond delay="12000"/>
                            </p:stCondLst>
                            <p:childTnLst>
                              <p:par>
                                <p:cTn id="25" presetID="22" presetClass="entr" presetSubtype="8" fill="hold" nodeType="afterEffect">
                                  <p:stCondLst>
                                    <p:cond delay="0"/>
                                  </p:stCondLst>
                                  <p:childTnLst>
                                    <p:set>
                                      <p:cBhvr>
                                        <p:cTn id="26" dur="1" fill="hold">
                                          <p:stCondLst>
                                            <p:cond delay="0"/>
                                          </p:stCondLst>
                                        </p:cTn>
                                        <p:tgtEl>
                                          <p:spTgt spid="2">
                                            <p:txEl>
                                              <p:pRg st="2" end="2"/>
                                            </p:txEl>
                                          </p:spTgt>
                                        </p:tgtEl>
                                        <p:attrNameLst>
                                          <p:attrName>style.visibility</p:attrName>
                                        </p:attrNameLst>
                                      </p:cBhvr>
                                      <p:to>
                                        <p:strVal val="visible"/>
                                      </p:to>
                                    </p:set>
                                    <p:animEffect transition="in" filter="wipe(left)">
                                      <p:cBhvr>
                                        <p:cTn id="27" dur="4000"/>
                                        <p:tgtEl>
                                          <p:spTgt spid="2">
                                            <p:txEl>
                                              <p:pRg st="2" end="2"/>
                                            </p:txEl>
                                          </p:spTgt>
                                        </p:tgtEl>
                                      </p:cBhvr>
                                    </p:animEffect>
                                  </p:childTnLst>
                                </p:cTn>
                              </p:par>
                            </p:childTnLst>
                          </p:cTn>
                        </p:par>
                        <p:par>
                          <p:cTn id="28" fill="hold">
                            <p:stCondLst>
                              <p:cond delay="16000"/>
                            </p:stCondLst>
                            <p:childTnLst>
                              <p:par>
                                <p:cTn id="29" presetID="22" presetClass="entr" presetSubtype="8" fill="hold" nodeType="afterEffect">
                                  <p:stCondLst>
                                    <p:cond delay="0"/>
                                  </p:stCondLst>
                                  <p:childTnLst>
                                    <p:set>
                                      <p:cBhvr>
                                        <p:cTn id="30" dur="1" fill="hold">
                                          <p:stCondLst>
                                            <p:cond delay="0"/>
                                          </p:stCondLst>
                                        </p:cTn>
                                        <p:tgtEl>
                                          <p:spTgt spid="2">
                                            <p:txEl>
                                              <p:pRg st="3" end="3"/>
                                            </p:txEl>
                                          </p:spTgt>
                                        </p:tgtEl>
                                        <p:attrNameLst>
                                          <p:attrName>style.visibility</p:attrName>
                                        </p:attrNameLst>
                                      </p:cBhvr>
                                      <p:to>
                                        <p:strVal val="visible"/>
                                      </p:to>
                                    </p:set>
                                    <p:animEffect transition="in" filter="wipe(left)">
                                      <p:cBhvr>
                                        <p:cTn id="31" dur="4000"/>
                                        <p:tgtEl>
                                          <p:spTgt spid="2">
                                            <p:txEl>
                                              <p:pRg st="3" end="3"/>
                                            </p:txEl>
                                          </p:spTgt>
                                        </p:tgtEl>
                                      </p:cBhvr>
                                    </p:animEffect>
                                  </p:childTnLst>
                                </p:cTn>
                              </p:par>
                            </p:childTnLst>
                          </p:cTn>
                        </p:par>
                        <p:par>
                          <p:cTn id="32" fill="hold">
                            <p:stCondLst>
                              <p:cond delay="20000"/>
                            </p:stCondLst>
                            <p:childTnLst>
                              <p:par>
                                <p:cTn id="33" presetID="22" presetClass="entr" presetSubtype="8" fill="hold" nodeType="after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Effect transition="in" filter="wipe(left)">
                                      <p:cBhvr>
                                        <p:cTn id="35" dur="4000"/>
                                        <p:tgtEl>
                                          <p:spTgt spid="2">
                                            <p:txEl>
                                              <p:pRg st="4" end="4"/>
                                            </p:txEl>
                                          </p:spTgt>
                                        </p:tgtEl>
                                      </p:cBhvr>
                                    </p:animEffect>
                                  </p:childTnLst>
                                </p:cTn>
                              </p:par>
                            </p:childTnLst>
                          </p:cTn>
                        </p:par>
                        <p:par>
                          <p:cTn id="36" fill="hold">
                            <p:stCondLst>
                              <p:cond delay="24000"/>
                            </p:stCondLst>
                            <p:childTnLst>
                              <p:par>
                                <p:cTn id="37" presetID="22" presetClass="entr" presetSubtype="8" fill="hold" nodeType="afterEffect">
                                  <p:stCondLst>
                                    <p:cond delay="0"/>
                                  </p:stCondLst>
                                  <p:childTnLst>
                                    <p:set>
                                      <p:cBhvr>
                                        <p:cTn id="38" dur="1" fill="hold">
                                          <p:stCondLst>
                                            <p:cond delay="0"/>
                                          </p:stCondLst>
                                        </p:cTn>
                                        <p:tgtEl>
                                          <p:spTgt spid="2">
                                            <p:txEl>
                                              <p:pRg st="5" end="5"/>
                                            </p:txEl>
                                          </p:spTgt>
                                        </p:tgtEl>
                                        <p:attrNameLst>
                                          <p:attrName>style.visibility</p:attrName>
                                        </p:attrNameLst>
                                      </p:cBhvr>
                                      <p:to>
                                        <p:strVal val="visible"/>
                                      </p:to>
                                    </p:set>
                                    <p:animEffect transition="in" filter="wipe(left)">
                                      <p:cBhvr>
                                        <p:cTn id="39" dur="4000"/>
                                        <p:tgtEl>
                                          <p:spTgt spid="2">
                                            <p:txEl>
                                              <p:pRg st="5" end="5"/>
                                            </p:txEl>
                                          </p:spTgt>
                                        </p:tgtEl>
                                      </p:cBhvr>
                                    </p:animEffect>
                                  </p:childTnLst>
                                </p:cTn>
                              </p:par>
                            </p:childTnLst>
                          </p:cTn>
                        </p:par>
                        <p:par>
                          <p:cTn id="40" fill="hold">
                            <p:stCondLst>
                              <p:cond delay="28000"/>
                            </p:stCondLst>
                            <p:childTnLst>
                              <p:par>
                                <p:cTn id="41" presetID="22" presetClass="entr" presetSubtype="8" fill="hold" nodeType="afterEffect">
                                  <p:stCondLst>
                                    <p:cond delay="0"/>
                                  </p:stCondLst>
                                  <p:childTnLst>
                                    <p:set>
                                      <p:cBhvr>
                                        <p:cTn id="42" dur="1" fill="hold">
                                          <p:stCondLst>
                                            <p:cond delay="0"/>
                                          </p:stCondLst>
                                        </p:cTn>
                                        <p:tgtEl>
                                          <p:spTgt spid="2">
                                            <p:txEl>
                                              <p:pRg st="6" end="6"/>
                                            </p:txEl>
                                          </p:spTgt>
                                        </p:tgtEl>
                                        <p:attrNameLst>
                                          <p:attrName>style.visibility</p:attrName>
                                        </p:attrNameLst>
                                      </p:cBhvr>
                                      <p:to>
                                        <p:strVal val="visible"/>
                                      </p:to>
                                    </p:set>
                                    <p:animEffect transition="in" filter="wipe(left)">
                                      <p:cBhvr>
                                        <p:cTn id="43" dur="4000"/>
                                        <p:tgtEl>
                                          <p:spTgt spid="2">
                                            <p:txEl>
                                              <p:pRg st="6" end="6"/>
                                            </p:txEl>
                                          </p:spTgt>
                                        </p:tgtEl>
                                      </p:cBhvr>
                                    </p:animEffect>
                                  </p:childTnLst>
                                </p:cTn>
                              </p:par>
                            </p:childTnLst>
                          </p:cTn>
                        </p:par>
                        <p:par>
                          <p:cTn id="44" fill="hold">
                            <p:stCondLst>
                              <p:cond delay="32000"/>
                            </p:stCondLst>
                            <p:childTnLst>
                              <p:par>
                                <p:cTn id="45" presetID="22" presetClass="entr" presetSubtype="8" fill="hold" nodeType="afterEffect">
                                  <p:stCondLst>
                                    <p:cond delay="0"/>
                                  </p:stCondLst>
                                  <p:childTnLst>
                                    <p:set>
                                      <p:cBhvr>
                                        <p:cTn id="46" dur="1" fill="hold">
                                          <p:stCondLst>
                                            <p:cond delay="0"/>
                                          </p:stCondLst>
                                        </p:cTn>
                                        <p:tgtEl>
                                          <p:spTgt spid="2">
                                            <p:txEl>
                                              <p:pRg st="7" end="7"/>
                                            </p:txEl>
                                          </p:spTgt>
                                        </p:tgtEl>
                                        <p:attrNameLst>
                                          <p:attrName>style.visibility</p:attrName>
                                        </p:attrNameLst>
                                      </p:cBhvr>
                                      <p:to>
                                        <p:strVal val="visible"/>
                                      </p:to>
                                    </p:set>
                                    <p:animEffect transition="in" filter="wipe(left)">
                                      <p:cBhvr>
                                        <p:cTn id="47" dur="4000"/>
                                        <p:tgtEl>
                                          <p:spTgt spid="2">
                                            <p:txEl>
                                              <p:pRg st="7" end="7"/>
                                            </p:txEl>
                                          </p:spTgt>
                                        </p:tgtEl>
                                      </p:cBhvr>
                                    </p:animEffect>
                                  </p:childTnLst>
                                </p:cTn>
                              </p:par>
                            </p:childTnLst>
                          </p:cTn>
                        </p:par>
                        <p:par>
                          <p:cTn id="48" fill="hold">
                            <p:stCondLst>
                              <p:cond delay="36000"/>
                            </p:stCondLst>
                            <p:childTnLst>
                              <p:par>
                                <p:cTn id="49" presetID="22" presetClass="entr" presetSubtype="8" fill="hold" nodeType="afterEffect">
                                  <p:stCondLst>
                                    <p:cond delay="0"/>
                                  </p:stCondLst>
                                  <p:childTnLst>
                                    <p:set>
                                      <p:cBhvr>
                                        <p:cTn id="50" dur="1" fill="hold">
                                          <p:stCondLst>
                                            <p:cond delay="0"/>
                                          </p:stCondLst>
                                        </p:cTn>
                                        <p:tgtEl>
                                          <p:spTgt spid="2">
                                            <p:txEl>
                                              <p:pRg st="8" end="8"/>
                                            </p:txEl>
                                          </p:spTgt>
                                        </p:tgtEl>
                                        <p:attrNameLst>
                                          <p:attrName>style.visibility</p:attrName>
                                        </p:attrNameLst>
                                      </p:cBhvr>
                                      <p:to>
                                        <p:strVal val="visible"/>
                                      </p:to>
                                    </p:set>
                                    <p:animEffect transition="in" filter="wipe(left)">
                                      <p:cBhvr>
                                        <p:cTn id="51" dur="4000"/>
                                        <p:tgtEl>
                                          <p:spTgt spid="2">
                                            <p:txEl>
                                              <p:pRg st="8" end="8"/>
                                            </p:txEl>
                                          </p:spTgt>
                                        </p:tgtEl>
                                      </p:cBhvr>
                                    </p:animEffect>
                                  </p:childTnLst>
                                </p:cTn>
                              </p:par>
                            </p:childTnLst>
                          </p:cTn>
                        </p:par>
                        <p:par>
                          <p:cTn id="52" fill="hold">
                            <p:stCondLst>
                              <p:cond delay="40000"/>
                            </p:stCondLst>
                            <p:childTnLst>
                              <p:par>
                                <p:cTn id="53" presetID="22" presetClass="entr" presetSubtype="8" fill="hold" nodeType="afterEffect">
                                  <p:stCondLst>
                                    <p:cond delay="0"/>
                                  </p:stCondLst>
                                  <p:childTnLst>
                                    <p:set>
                                      <p:cBhvr>
                                        <p:cTn id="54" dur="1" fill="hold">
                                          <p:stCondLst>
                                            <p:cond delay="0"/>
                                          </p:stCondLst>
                                        </p:cTn>
                                        <p:tgtEl>
                                          <p:spTgt spid="2">
                                            <p:txEl>
                                              <p:pRg st="9" end="9"/>
                                            </p:txEl>
                                          </p:spTgt>
                                        </p:tgtEl>
                                        <p:attrNameLst>
                                          <p:attrName>style.visibility</p:attrName>
                                        </p:attrNameLst>
                                      </p:cBhvr>
                                      <p:to>
                                        <p:strVal val="visible"/>
                                      </p:to>
                                    </p:set>
                                    <p:animEffect transition="in" filter="wipe(left)">
                                      <p:cBhvr>
                                        <p:cTn id="55" dur="4000"/>
                                        <p:tgtEl>
                                          <p:spTgt spid="2">
                                            <p:txEl>
                                              <p:pRg st="9" end="9"/>
                                            </p:txEl>
                                          </p:spTgt>
                                        </p:tgtEl>
                                      </p:cBhvr>
                                    </p:animEffect>
                                  </p:childTnLst>
                                </p:cTn>
                              </p:par>
                            </p:childTnLst>
                          </p:cTn>
                        </p:par>
                        <p:par>
                          <p:cTn id="56" fill="hold">
                            <p:stCondLst>
                              <p:cond delay="44000"/>
                            </p:stCondLst>
                            <p:childTnLst>
                              <p:par>
                                <p:cTn id="57" presetID="22" presetClass="entr" presetSubtype="8" fill="hold" nodeType="afterEffect">
                                  <p:stCondLst>
                                    <p:cond delay="0"/>
                                  </p:stCondLst>
                                  <p:childTnLst>
                                    <p:set>
                                      <p:cBhvr>
                                        <p:cTn id="58" dur="1" fill="hold">
                                          <p:stCondLst>
                                            <p:cond delay="0"/>
                                          </p:stCondLst>
                                        </p:cTn>
                                        <p:tgtEl>
                                          <p:spTgt spid="2">
                                            <p:txEl>
                                              <p:pRg st="10" end="10"/>
                                            </p:txEl>
                                          </p:spTgt>
                                        </p:tgtEl>
                                        <p:attrNameLst>
                                          <p:attrName>style.visibility</p:attrName>
                                        </p:attrNameLst>
                                      </p:cBhvr>
                                      <p:to>
                                        <p:strVal val="visible"/>
                                      </p:to>
                                    </p:set>
                                    <p:animEffect transition="in" filter="wipe(left)">
                                      <p:cBhvr>
                                        <p:cTn id="59" dur="4000"/>
                                        <p:tgtEl>
                                          <p:spTgt spid="2">
                                            <p:txEl>
                                              <p:pRg st="10" end="10"/>
                                            </p:txEl>
                                          </p:spTgt>
                                        </p:tgtEl>
                                      </p:cBhvr>
                                    </p:animEffect>
                                  </p:childTnLst>
                                </p:cTn>
                              </p:par>
                            </p:childTnLst>
                          </p:cTn>
                        </p:par>
                        <p:par>
                          <p:cTn id="60" fill="hold">
                            <p:stCondLst>
                              <p:cond delay="48000"/>
                            </p:stCondLst>
                            <p:childTnLst>
                              <p:par>
                                <p:cTn id="61" presetID="22" presetClass="entr" presetSubtype="8" fill="hold" nodeType="afterEffect">
                                  <p:stCondLst>
                                    <p:cond delay="0"/>
                                  </p:stCondLst>
                                  <p:childTnLst>
                                    <p:set>
                                      <p:cBhvr>
                                        <p:cTn id="62" dur="1" fill="hold">
                                          <p:stCondLst>
                                            <p:cond delay="0"/>
                                          </p:stCondLst>
                                        </p:cTn>
                                        <p:tgtEl>
                                          <p:spTgt spid="2">
                                            <p:txEl>
                                              <p:pRg st="11" end="11"/>
                                            </p:txEl>
                                          </p:spTgt>
                                        </p:tgtEl>
                                        <p:attrNameLst>
                                          <p:attrName>style.visibility</p:attrName>
                                        </p:attrNameLst>
                                      </p:cBhvr>
                                      <p:to>
                                        <p:strVal val="visible"/>
                                      </p:to>
                                    </p:set>
                                    <p:animEffect transition="in" filter="wipe(left)">
                                      <p:cBhvr>
                                        <p:cTn id="63" dur="4000"/>
                                        <p:tgtEl>
                                          <p:spTgt spid="2">
                                            <p:txEl>
                                              <p:pRg st="11" end="11"/>
                                            </p:txEl>
                                          </p:spTgt>
                                        </p:tgtEl>
                                      </p:cBhvr>
                                    </p:animEffect>
                                  </p:childTnLst>
                                </p:cTn>
                              </p:par>
                            </p:childTnLst>
                          </p:cTn>
                        </p:par>
                        <p:par>
                          <p:cTn id="64" fill="hold">
                            <p:stCondLst>
                              <p:cond delay="52000"/>
                            </p:stCondLst>
                            <p:childTnLst>
                              <p:par>
                                <p:cTn id="65" presetID="22" presetClass="entr" presetSubtype="8" fill="hold" nodeType="afterEffect">
                                  <p:stCondLst>
                                    <p:cond delay="0"/>
                                  </p:stCondLst>
                                  <p:childTnLst>
                                    <p:set>
                                      <p:cBhvr>
                                        <p:cTn id="66" dur="1" fill="hold">
                                          <p:stCondLst>
                                            <p:cond delay="0"/>
                                          </p:stCondLst>
                                        </p:cTn>
                                        <p:tgtEl>
                                          <p:spTgt spid="2">
                                            <p:txEl>
                                              <p:pRg st="12" end="12"/>
                                            </p:txEl>
                                          </p:spTgt>
                                        </p:tgtEl>
                                        <p:attrNameLst>
                                          <p:attrName>style.visibility</p:attrName>
                                        </p:attrNameLst>
                                      </p:cBhvr>
                                      <p:to>
                                        <p:strVal val="visible"/>
                                      </p:to>
                                    </p:set>
                                    <p:animEffect transition="in" filter="wipe(left)">
                                      <p:cBhvr>
                                        <p:cTn id="67" dur="4000"/>
                                        <p:tgtEl>
                                          <p:spTgt spid="2">
                                            <p:txEl>
                                              <p:pRg st="12" end="12"/>
                                            </p:txEl>
                                          </p:spTgt>
                                        </p:tgtEl>
                                      </p:cBhvr>
                                    </p:animEffect>
                                  </p:childTnLst>
                                </p:cTn>
                              </p:par>
                            </p:childTnLst>
                          </p:cTn>
                        </p:par>
                        <p:par>
                          <p:cTn id="68" fill="hold">
                            <p:stCondLst>
                              <p:cond delay="56000"/>
                            </p:stCondLst>
                            <p:childTnLst>
                              <p:par>
                                <p:cTn id="69" presetID="22" presetClass="entr" presetSubtype="8" fill="hold" nodeType="afterEffect">
                                  <p:stCondLst>
                                    <p:cond delay="0"/>
                                  </p:stCondLst>
                                  <p:childTnLst>
                                    <p:set>
                                      <p:cBhvr>
                                        <p:cTn id="70" dur="1" fill="hold">
                                          <p:stCondLst>
                                            <p:cond delay="0"/>
                                          </p:stCondLst>
                                        </p:cTn>
                                        <p:tgtEl>
                                          <p:spTgt spid="2">
                                            <p:txEl>
                                              <p:pRg st="13" end="13"/>
                                            </p:txEl>
                                          </p:spTgt>
                                        </p:tgtEl>
                                        <p:attrNameLst>
                                          <p:attrName>style.visibility</p:attrName>
                                        </p:attrNameLst>
                                      </p:cBhvr>
                                      <p:to>
                                        <p:strVal val="visible"/>
                                      </p:to>
                                    </p:set>
                                    <p:animEffect transition="in" filter="wipe(left)">
                                      <p:cBhvr>
                                        <p:cTn id="71" dur="4000"/>
                                        <p:tgtEl>
                                          <p:spTgt spid="2">
                                            <p:txEl>
                                              <p:pRg st="13" end="13"/>
                                            </p:txEl>
                                          </p:spTgt>
                                        </p:tgtEl>
                                      </p:cBhvr>
                                    </p:animEffect>
                                  </p:childTnLst>
                                </p:cTn>
                              </p:par>
                            </p:childTnLst>
                          </p:cTn>
                        </p:par>
                        <p:par>
                          <p:cTn id="72" fill="hold">
                            <p:stCondLst>
                              <p:cond delay="60000"/>
                            </p:stCondLst>
                            <p:childTnLst>
                              <p:par>
                                <p:cTn id="73" presetID="42" presetClass="entr" presetSubtype="0" fill="hold" grpId="0" nodeType="afterEffect">
                                  <p:stCondLst>
                                    <p:cond delay="0"/>
                                  </p:stCondLst>
                                  <p:childTnLst>
                                    <p:set>
                                      <p:cBhvr>
                                        <p:cTn id="74" dur="1" fill="hold">
                                          <p:stCondLst>
                                            <p:cond delay="0"/>
                                          </p:stCondLst>
                                        </p:cTn>
                                        <p:tgtEl>
                                          <p:spTgt spid="3"/>
                                        </p:tgtEl>
                                        <p:attrNameLst>
                                          <p:attrName>style.visibility</p:attrName>
                                        </p:attrNameLst>
                                      </p:cBhvr>
                                      <p:to>
                                        <p:strVal val="visible"/>
                                      </p:to>
                                    </p:set>
                                    <p:animEffect transition="in" filter="fade">
                                      <p:cBhvr>
                                        <p:cTn id="75" dur="5750"/>
                                        <p:tgtEl>
                                          <p:spTgt spid="3"/>
                                        </p:tgtEl>
                                      </p:cBhvr>
                                    </p:animEffect>
                                    <p:anim calcmode="lin" valueType="num">
                                      <p:cBhvr>
                                        <p:cTn id="76" dur="5750" fill="hold"/>
                                        <p:tgtEl>
                                          <p:spTgt spid="3"/>
                                        </p:tgtEl>
                                        <p:attrNameLst>
                                          <p:attrName>ppt_x</p:attrName>
                                        </p:attrNameLst>
                                      </p:cBhvr>
                                      <p:tavLst>
                                        <p:tav tm="0">
                                          <p:val>
                                            <p:strVal val="#ppt_x"/>
                                          </p:val>
                                        </p:tav>
                                        <p:tav tm="100000">
                                          <p:val>
                                            <p:strVal val="#ppt_x"/>
                                          </p:val>
                                        </p:tav>
                                      </p:tavLst>
                                    </p:anim>
                                    <p:anim calcmode="lin" valueType="num">
                                      <p:cBhvr>
                                        <p:cTn id="77" dur="575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E O VENTO LEVOU - reformatar">
  <a:themeElements>
    <a:clrScheme name="Personalizada 2">
      <a:dk1>
        <a:srgbClr val="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Viagem">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TEATRO POLITEAMA DO ABANDONO A REVITALIZAÇÃO - NOV PUBL - S - 2020</Template>
  <TotalTime>58</TotalTime>
  <Words>528</Words>
  <Application>Microsoft Office PowerPoint</Application>
  <PresentationFormat>Apresentação na tela (16:9)</PresentationFormat>
  <Paragraphs>71</Paragraphs>
  <Slides>7</Slides>
  <Notes>1</Notes>
  <HiddenSlides>0</HiddenSlides>
  <MMClips>0</MMClips>
  <ScaleCrop>false</ScaleCrop>
  <HeadingPairs>
    <vt:vector size="6" baseType="variant">
      <vt:variant>
        <vt:lpstr>Fontes usadas</vt:lpstr>
      </vt:variant>
      <vt:variant>
        <vt:i4>15</vt:i4>
      </vt:variant>
      <vt:variant>
        <vt:lpstr>Tema</vt:lpstr>
      </vt:variant>
      <vt:variant>
        <vt:i4>2</vt:i4>
      </vt:variant>
      <vt:variant>
        <vt:lpstr>Títulos de slides</vt:lpstr>
      </vt:variant>
      <vt:variant>
        <vt:i4>7</vt:i4>
      </vt:variant>
    </vt:vector>
  </HeadingPairs>
  <TitlesOfParts>
    <vt:vector size="24" baseType="lpstr">
      <vt:lpstr>Aharoni</vt:lpstr>
      <vt:lpstr>AR DARLING</vt:lpstr>
      <vt:lpstr>Arial</vt:lpstr>
      <vt:lpstr>Arial Black</vt:lpstr>
      <vt:lpstr>Bauhaus 93</vt:lpstr>
      <vt:lpstr>Britannic Bold</vt:lpstr>
      <vt:lpstr>Calibri</vt:lpstr>
      <vt:lpstr>Cambria</vt:lpstr>
      <vt:lpstr>Chiller</vt:lpstr>
      <vt:lpstr>Comic Sans MS</vt:lpstr>
      <vt:lpstr>Cooper Black</vt:lpstr>
      <vt:lpstr>David</vt:lpstr>
      <vt:lpstr>Maiandra GD</vt:lpstr>
      <vt:lpstr>Times New Roman</vt:lpstr>
      <vt:lpstr>Wingdings 2</vt:lpstr>
      <vt:lpstr>E O VENTO LEVOU - reformatar</vt:lpstr>
      <vt:lpstr>1_Viagem</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Usuário do Windows</dc:creator>
  <cp:lastModifiedBy>Usuário do Windows</cp:lastModifiedBy>
  <cp:revision>7</cp:revision>
  <dcterms:created xsi:type="dcterms:W3CDTF">2020-07-07T18:00:47Z</dcterms:created>
  <dcterms:modified xsi:type="dcterms:W3CDTF">2020-07-07T18:59:04Z</dcterms:modified>
</cp:coreProperties>
</file>